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68" r:id="rId3"/>
    <p:sldId id="261" r:id="rId4"/>
    <p:sldId id="276" r:id="rId5"/>
    <p:sldId id="277" r:id="rId6"/>
    <p:sldId id="278" r:id="rId7"/>
    <p:sldId id="258" r:id="rId8"/>
    <p:sldId id="280" r:id="rId9"/>
    <p:sldId id="287" r:id="rId10"/>
    <p:sldId id="281" r:id="rId11"/>
    <p:sldId id="257" r:id="rId12"/>
    <p:sldId id="283" r:id="rId13"/>
    <p:sldId id="282" r:id="rId14"/>
    <p:sldId id="288" r:id="rId15"/>
    <p:sldId id="284" r:id="rId16"/>
    <p:sldId id="285" r:id="rId17"/>
    <p:sldId id="286" r:id="rId18"/>
    <p:sldId id="292" r:id="rId19"/>
    <p:sldId id="259" r:id="rId20"/>
    <p:sldId id="260" r:id="rId21"/>
    <p:sldId id="289" r:id="rId22"/>
    <p:sldId id="290" r:id="rId23"/>
    <p:sldId id="263" r:id="rId24"/>
    <p:sldId id="291" r:id="rId25"/>
    <p:sldId id="274" r:id="rId26"/>
    <p:sldId id="265" r:id="rId27"/>
  </p:sldIdLst>
  <p:sldSz cx="12192000" cy="6858000"/>
  <p:notesSz cx="6858000" cy="9144000"/>
  <p:embeddedFontLst>
    <p:embeddedFont>
      <p:font typeface="Amasis MT Pro Medium" panose="02040604050005020304" pitchFamily="18" charset="0"/>
      <p:regular r:id="rId29"/>
      <p:italic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Fira Sans Medium" panose="020B0603050000020004" pitchFamily="34" charset="0"/>
      <p:regular r:id="rId37"/>
      <p:italic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674B"/>
    <a:srgbClr val="00AAE1"/>
    <a:srgbClr val="131921"/>
    <a:srgbClr val="D9D9D9"/>
    <a:srgbClr val="232F3E"/>
    <a:srgbClr val="FFA542"/>
    <a:srgbClr val="181717"/>
    <a:srgbClr val="E15436"/>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1832DF-C75A-46E6-9975-5CC8106421E0}" v="311" dt="2023-04-24T02:08:22.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5" autoAdjust="0"/>
    <p:restoredTop sz="95033" autoAdjust="0"/>
  </p:normalViewPr>
  <p:slideViewPr>
    <p:cSldViewPr snapToGrid="0" showGuides="1">
      <p:cViewPr varScale="1">
        <p:scale>
          <a:sx n="78" d="100"/>
          <a:sy n="78" d="100"/>
        </p:scale>
        <p:origin x="605" y="91"/>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lakshmi Gummadidala" userId="4a3f83bf-1572-4087-a4dc-308969492e50" providerId="ADAL" clId="{501832DF-C75A-46E6-9975-5CC8106421E0}"/>
    <pc:docChg chg="undo redo custSel addSld delSld modSld sldOrd">
      <pc:chgData name="Srilakshmi Gummadidala" userId="4a3f83bf-1572-4087-a4dc-308969492e50" providerId="ADAL" clId="{501832DF-C75A-46E6-9975-5CC8106421E0}" dt="2023-04-24T02:08:22.928" v="3895" actId="120"/>
      <pc:docMkLst>
        <pc:docMk/>
      </pc:docMkLst>
      <pc:sldChg chg="modSp mod">
        <pc:chgData name="Srilakshmi Gummadidala" userId="4a3f83bf-1572-4087-a4dc-308969492e50" providerId="ADAL" clId="{501832DF-C75A-46E6-9975-5CC8106421E0}" dt="2023-04-22T02:03:00.586" v="406" actId="20577"/>
        <pc:sldMkLst>
          <pc:docMk/>
          <pc:sldMk cId="1416156250" sldId="256"/>
        </pc:sldMkLst>
        <pc:spChg chg="mod">
          <ac:chgData name="Srilakshmi Gummadidala" userId="4a3f83bf-1572-4087-a4dc-308969492e50" providerId="ADAL" clId="{501832DF-C75A-46E6-9975-5CC8106421E0}" dt="2023-04-22T02:03:00.586" v="406" actId="20577"/>
          <ac:spMkLst>
            <pc:docMk/>
            <pc:sldMk cId="1416156250" sldId="256"/>
            <ac:spMk id="24" creationId="{CC9BD28D-55F8-486A-9F93-D3268DEDBC31}"/>
          </ac:spMkLst>
        </pc:spChg>
      </pc:sldChg>
      <pc:sldChg chg="addSp delSp modSp mod ord setBg">
        <pc:chgData name="Srilakshmi Gummadidala" userId="4a3f83bf-1572-4087-a4dc-308969492e50" providerId="ADAL" clId="{501832DF-C75A-46E6-9975-5CC8106421E0}" dt="2023-04-22T05:17:00.208" v="1938" actId="20577"/>
        <pc:sldMkLst>
          <pc:docMk/>
          <pc:sldMk cId="3889126094" sldId="257"/>
        </pc:sldMkLst>
        <pc:spChg chg="add mod">
          <ac:chgData name="Srilakshmi Gummadidala" userId="4a3f83bf-1572-4087-a4dc-308969492e50" providerId="ADAL" clId="{501832DF-C75A-46E6-9975-5CC8106421E0}" dt="2023-04-22T05:02:23.073" v="1726" actId="26606"/>
          <ac:spMkLst>
            <pc:docMk/>
            <pc:sldMk cId="3889126094" sldId="257"/>
            <ac:spMk id="2" creationId="{6F7EC294-8752-0487-2A77-994D7447519F}"/>
          </ac:spMkLst>
        </pc:spChg>
        <pc:spChg chg="add mod">
          <ac:chgData name="Srilakshmi Gummadidala" userId="4a3f83bf-1572-4087-a4dc-308969492e50" providerId="ADAL" clId="{501832DF-C75A-46E6-9975-5CC8106421E0}" dt="2023-04-22T05:02:23.073" v="1726" actId="26606"/>
          <ac:spMkLst>
            <pc:docMk/>
            <pc:sldMk cId="3889126094" sldId="257"/>
            <ac:spMk id="3" creationId="{ADBD5F11-128F-3F83-BC29-B6FD518EF66F}"/>
          </ac:spMkLst>
        </pc:spChg>
        <pc:spChg chg="del">
          <ac:chgData name="Srilakshmi Gummadidala" userId="4a3f83bf-1572-4087-a4dc-308969492e50" providerId="ADAL" clId="{501832DF-C75A-46E6-9975-5CC8106421E0}" dt="2023-04-22T04:11:46.363" v="1678" actId="478"/>
          <ac:spMkLst>
            <pc:docMk/>
            <pc:sldMk cId="3889126094" sldId="257"/>
            <ac:spMk id="6" creationId="{1FBCB6CB-6091-4CBD-9180-21CDD9F99930}"/>
          </ac:spMkLst>
        </pc:spChg>
        <pc:spChg chg="del">
          <ac:chgData name="Srilakshmi Gummadidala" userId="4a3f83bf-1572-4087-a4dc-308969492e50" providerId="ADAL" clId="{501832DF-C75A-46E6-9975-5CC8106421E0}" dt="2023-04-22T04:11:21.758" v="1664" actId="478"/>
          <ac:spMkLst>
            <pc:docMk/>
            <pc:sldMk cId="3889126094" sldId="257"/>
            <ac:spMk id="8" creationId="{FD86E388-DDA8-4B95-9721-A9E1756A5F3C}"/>
          </ac:spMkLst>
        </pc:spChg>
        <pc:spChg chg="add mod">
          <ac:chgData name="Srilakshmi Gummadidala" userId="4a3f83bf-1572-4087-a4dc-308969492e50" providerId="ADAL" clId="{501832DF-C75A-46E6-9975-5CC8106421E0}" dt="2023-04-22T05:17:00.208" v="1938" actId="20577"/>
          <ac:spMkLst>
            <pc:docMk/>
            <pc:sldMk cId="3889126094" sldId="257"/>
            <ac:spMk id="9" creationId="{4AD1F322-43F2-802D-0D1F-A23F7C5FA576}"/>
          </ac:spMkLst>
        </pc:spChg>
        <pc:spChg chg="mod">
          <ac:chgData name="Srilakshmi Gummadidala" userId="4a3f83bf-1572-4087-a4dc-308969492e50" providerId="ADAL" clId="{501832DF-C75A-46E6-9975-5CC8106421E0}" dt="2023-04-22T05:02:23.073" v="1726" actId="26606"/>
          <ac:spMkLst>
            <pc:docMk/>
            <pc:sldMk cId="3889126094" sldId="257"/>
            <ac:spMk id="25" creationId="{5FBCFC5F-47CE-4239-853A-F74E1E3444AF}"/>
          </ac:spMkLst>
        </pc:spChg>
        <pc:spChg chg="del">
          <ac:chgData name="Srilakshmi Gummadidala" userId="4a3f83bf-1572-4087-a4dc-308969492e50" providerId="ADAL" clId="{501832DF-C75A-46E6-9975-5CC8106421E0}" dt="2023-04-22T04:11:51.550" v="1681" actId="478"/>
          <ac:spMkLst>
            <pc:docMk/>
            <pc:sldMk cId="3889126094" sldId="257"/>
            <ac:spMk id="26" creationId="{FA212782-D7C3-4A9F-9838-90560E1D203D}"/>
          </ac:spMkLst>
        </pc:spChg>
        <pc:spChg chg="mod">
          <ac:chgData name="Srilakshmi Gummadidala" userId="4a3f83bf-1572-4087-a4dc-308969492e50" providerId="ADAL" clId="{501832DF-C75A-46E6-9975-5CC8106421E0}" dt="2023-04-22T05:02:23.073" v="1726" actId="26606"/>
          <ac:spMkLst>
            <pc:docMk/>
            <pc:sldMk cId="3889126094" sldId="257"/>
            <ac:spMk id="27" creationId="{B169CAF8-058C-405C-AA6D-CB6539AC6E22}"/>
          </ac:spMkLst>
        </pc:spChg>
        <pc:spChg chg="del">
          <ac:chgData name="Srilakshmi Gummadidala" userId="4a3f83bf-1572-4087-a4dc-308969492e50" providerId="ADAL" clId="{501832DF-C75A-46E6-9975-5CC8106421E0}" dt="2023-04-22T04:12:00.327" v="1688" actId="478"/>
          <ac:spMkLst>
            <pc:docMk/>
            <pc:sldMk cId="3889126094" sldId="257"/>
            <ac:spMk id="28" creationId="{216430F9-5092-4904-A933-48CB0D1F1F82}"/>
          </ac:spMkLst>
        </pc:spChg>
        <pc:spChg chg="del">
          <ac:chgData name="Srilakshmi Gummadidala" userId="4a3f83bf-1572-4087-a4dc-308969492e50" providerId="ADAL" clId="{501832DF-C75A-46E6-9975-5CC8106421E0}" dt="2023-04-22T04:12:05.423" v="1694" actId="478"/>
          <ac:spMkLst>
            <pc:docMk/>
            <pc:sldMk cId="3889126094" sldId="257"/>
            <ac:spMk id="29" creationId="{0C4896DC-1CC4-4D1F-A8FA-891FB41103C0}"/>
          </ac:spMkLst>
        </pc:spChg>
        <pc:spChg chg="del">
          <ac:chgData name="Srilakshmi Gummadidala" userId="4a3f83bf-1572-4087-a4dc-308969492e50" providerId="ADAL" clId="{501832DF-C75A-46E6-9975-5CC8106421E0}" dt="2023-04-22T04:12:12.566" v="1702" actId="478"/>
          <ac:spMkLst>
            <pc:docMk/>
            <pc:sldMk cId="3889126094" sldId="257"/>
            <ac:spMk id="30" creationId="{518A852A-C3EC-446A-8F07-D81E11AC4A89}"/>
          </ac:spMkLst>
        </pc:spChg>
        <pc:spChg chg="del">
          <ac:chgData name="Srilakshmi Gummadidala" userId="4a3f83bf-1572-4087-a4dc-308969492e50" providerId="ADAL" clId="{501832DF-C75A-46E6-9975-5CC8106421E0}" dt="2023-04-22T04:12:17.834" v="1705" actId="478"/>
          <ac:spMkLst>
            <pc:docMk/>
            <pc:sldMk cId="3889126094" sldId="257"/>
            <ac:spMk id="31" creationId="{0E66D3E7-EB07-4733-B940-9A240A40D3A9}"/>
          </ac:spMkLst>
        </pc:spChg>
        <pc:spChg chg="del">
          <ac:chgData name="Srilakshmi Gummadidala" userId="4a3f83bf-1572-4087-a4dc-308969492e50" providerId="ADAL" clId="{501832DF-C75A-46E6-9975-5CC8106421E0}" dt="2023-04-22T04:11:28.652" v="1668" actId="478"/>
          <ac:spMkLst>
            <pc:docMk/>
            <pc:sldMk cId="3889126094" sldId="257"/>
            <ac:spMk id="32" creationId="{09C57500-06C3-4082-81AA-C29C3890BEE2}"/>
          </ac:spMkLst>
        </pc:spChg>
        <pc:spChg chg="mod">
          <ac:chgData name="Srilakshmi Gummadidala" userId="4a3f83bf-1572-4087-a4dc-308969492e50" providerId="ADAL" clId="{501832DF-C75A-46E6-9975-5CC8106421E0}" dt="2023-04-22T05:02:23.073" v="1726" actId="26606"/>
          <ac:spMkLst>
            <pc:docMk/>
            <pc:sldMk cId="3889126094" sldId="257"/>
            <ac:spMk id="33" creationId="{80990F24-8FDD-4B2C-8949-46609F120CA9}"/>
          </ac:spMkLst>
        </pc:spChg>
        <pc:spChg chg="del">
          <ac:chgData name="Srilakshmi Gummadidala" userId="4a3f83bf-1572-4087-a4dc-308969492e50" providerId="ADAL" clId="{501832DF-C75A-46E6-9975-5CC8106421E0}" dt="2023-04-22T04:11:53.166" v="1682" actId="478"/>
          <ac:spMkLst>
            <pc:docMk/>
            <pc:sldMk cId="3889126094" sldId="257"/>
            <ac:spMk id="34" creationId="{776A381F-2E0C-4292-82B2-0F435B3B447B}"/>
          </ac:spMkLst>
        </pc:spChg>
        <pc:spChg chg="del">
          <ac:chgData name="Srilakshmi Gummadidala" userId="4a3f83bf-1572-4087-a4dc-308969492e50" providerId="ADAL" clId="{501832DF-C75A-46E6-9975-5CC8106421E0}" dt="2023-04-22T04:11:30.203" v="1669" actId="478"/>
          <ac:spMkLst>
            <pc:docMk/>
            <pc:sldMk cId="3889126094" sldId="257"/>
            <ac:spMk id="35" creationId="{5AB674BC-132A-4274-AE9C-FE7482BE1DFA}"/>
          </ac:spMkLst>
        </pc:spChg>
        <pc:spChg chg="del">
          <ac:chgData name="Srilakshmi Gummadidala" userId="4a3f83bf-1572-4087-a4dc-308969492e50" providerId="ADAL" clId="{501832DF-C75A-46E6-9975-5CC8106421E0}" dt="2023-04-22T04:12:06.649" v="1695" actId="478"/>
          <ac:spMkLst>
            <pc:docMk/>
            <pc:sldMk cId="3889126094" sldId="257"/>
            <ac:spMk id="36" creationId="{D1F63F75-C806-4E91-B2EC-8E5951830A64}"/>
          </ac:spMkLst>
        </pc:spChg>
        <pc:spChg chg="del">
          <ac:chgData name="Srilakshmi Gummadidala" userId="4a3f83bf-1572-4087-a4dc-308969492e50" providerId="ADAL" clId="{501832DF-C75A-46E6-9975-5CC8106421E0}" dt="2023-04-22T04:12:19.169" v="1706" actId="478"/>
          <ac:spMkLst>
            <pc:docMk/>
            <pc:sldMk cId="3889126094" sldId="257"/>
            <ac:spMk id="37" creationId="{14046220-6E0F-4BB3-86D2-4844DFECB7AF}"/>
          </ac:spMkLst>
        </pc:spChg>
        <pc:spChg chg="mod">
          <ac:chgData name="Srilakshmi Gummadidala" userId="4a3f83bf-1572-4087-a4dc-308969492e50" providerId="ADAL" clId="{501832DF-C75A-46E6-9975-5CC8106421E0}" dt="2023-04-22T05:02:23.073" v="1726" actId="26606"/>
          <ac:spMkLst>
            <pc:docMk/>
            <pc:sldMk cId="3889126094" sldId="257"/>
            <ac:spMk id="38" creationId="{8F0F4E60-124D-49CD-9682-C813883ABC43}"/>
          </ac:spMkLst>
        </pc:spChg>
        <pc:spChg chg="del mod">
          <ac:chgData name="Srilakshmi Gummadidala" userId="4a3f83bf-1572-4087-a4dc-308969492e50" providerId="ADAL" clId="{501832DF-C75A-46E6-9975-5CC8106421E0}" dt="2023-04-22T04:11:50.119" v="1680" actId="478"/>
          <ac:spMkLst>
            <pc:docMk/>
            <pc:sldMk cId="3889126094" sldId="257"/>
            <ac:spMk id="39" creationId="{44A20F92-B2D0-4DAD-901B-CCB244E8021C}"/>
          </ac:spMkLst>
        </pc:spChg>
        <pc:spChg chg="del mod">
          <ac:chgData name="Srilakshmi Gummadidala" userId="4a3f83bf-1572-4087-a4dc-308969492e50" providerId="ADAL" clId="{501832DF-C75A-46E6-9975-5CC8106421E0}" dt="2023-04-22T04:12:26.244" v="1710"/>
          <ac:spMkLst>
            <pc:docMk/>
            <pc:sldMk cId="3889126094" sldId="257"/>
            <ac:spMk id="40" creationId="{9EB24048-8C0C-48A8-A773-C831B778526C}"/>
          </ac:spMkLst>
        </pc:spChg>
        <pc:spChg chg="del mod">
          <ac:chgData name="Srilakshmi Gummadidala" userId="4a3f83bf-1572-4087-a4dc-308969492e50" providerId="ADAL" clId="{501832DF-C75A-46E6-9975-5CC8106421E0}" dt="2023-04-22T04:12:04.118" v="1693" actId="478"/>
          <ac:spMkLst>
            <pc:docMk/>
            <pc:sldMk cId="3889126094" sldId="257"/>
            <ac:spMk id="41" creationId="{7162E129-436B-4E70-BB18-F9F602A62A63}"/>
          </ac:spMkLst>
        </pc:spChg>
        <pc:spChg chg="del mod">
          <ac:chgData name="Srilakshmi Gummadidala" userId="4a3f83bf-1572-4087-a4dc-308969492e50" providerId="ADAL" clId="{501832DF-C75A-46E6-9975-5CC8106421E0}" dt="2023-04-22T04:12:16.449" v="1704" actId="478"/>
          <ac:spMkLst>
            <pc:docMk/>
            <pc:sldMk cId="3889126094" sldId="257"/>
            <ac:spMk id="42" creationId="{ABBD6C8E-F2EC-4568-B2BC-3628CBA0A84E}"/>
          </ac:spMkLst>
        </pc:spChg>
        <pc:spChg chg="del mod">
          <ac:chgData name="Srilakshmi Gummadidala" userId="4a3f83bf-1572-4087-a4dc-308969492e50" providerId="ADAL" clId="{501832DF-C75A-46E6-9975-5CC8106421E0}" dt="2023-04-22T04:11:26.648" v="1667" actId="478"/>
          <ac:spMkLst>
            <pc:docMk/>
            <pc:sldMk cId="3889126094" sldId="257"/>
            <ac:spMk id="43" creationId="{DA1E3D46-4A05-46AF-B4AC-A302B66F0543}"/>
          </ac:spMkLst>
        </pc:spChg>
        <pc:spChg chg="mod">
          <ac:chgData name="Srilakshmi Gummadidala" userId="4a3f83bf-1572-4087-a4dc-308969492e50" providerId="ADAL" clId="{501832DF-C75A-46E6-9975-5CC8106421E0}" dt="2023-04-22T05:14:44.343" v="1921" actId="113"/>
          <ac:spMkLst>
            <pc:docMk/>
            <pc:sldMk cId="3889126094" sldId="257"/>
            <ac:spMk id="44" creationId="{EEE865F0-6E4C-4D6E-A656-0D09E745146B}"/>
          </ac:spMkLst>
        </pc:spChg>
        <pc:spChg chg="del">
          <ac:chgData name="Srilakshmi Gummadidala" userId="4a3f83bf-1572-4087-a4dc-308969492e50" providerId="ADAL" clId="{501832DF-C75A-46E6-9975-5CC8106421E0}" dt="2023-04-22T04:11:32.685" v="1670" actId="478"/>
          <ac:spMkLst>
            <pc:docMk/>
            <pc:sldMk cId="3889126094" sldId="257"/>
            <ac:spMk id="45" creationId="{43581D9E-FF55-47B4-B38A-373B79F13522}"/>
          </ac:spMkLst>
        </pc:spChg>
        <pc:spChg chg="del mod">
          <ac:chgData name="Srilakshmi Gummadidala" userId="4a3f83bf-1572-4087-a4dc-308969492e50" providerId="ADAL" clId="{501832DF-C75A-46E6-9975-5CC8106421E0}" dt="2023-04-22T04:12:00.327" v="1690"/>
          <ac:spMkLst>
            <pc:docMk/>
            <pc:sldMk cId="3889126094" sldId="257"/>
            <ac:spMk id="46" creationId="{2C68ACD5-1CDF-41BD-8436-1BA6A63E4801}"/>
          </ac:spMkLst>
        </pc:spChg>
        <pc:spChg chg="del mod">
          <ac:chgData name="Srilakshmi Gummadidala" userId="4a3f83bf-1572-4087-a4dc-308969492e50" providerId="ADAL" clId="{501832DF-C75A-46E6-9975-5CC8106421E0}" dt="2023-04-22T04:12:11.195" v="1701"/>
          <ac:spMkLst>
            <pc:docMk/>
            <pc:sldMk cId="3889126094" sldId="257"/>
            <ac:spMk id="47" creationId="{0EF423BA-A537-41A3-930D-44ADB1B42D26}"/>
          </ac:spMkLst>
        </pc:spChg>
        <pc:spChg chg="del mod">
          <ac:chgData name="Srilakshmi Gummadidala" userId="4a3f83bf-1572-4087-a4dc-308969492e50" providerId="ADAL" clId="{501832DF-C75A-46E6-9975-5CC8106421E0}" dt="2023-04-22T04:11:40.175" v="1676" actId="478"/>
          <ac:spMkLst>
            <pc:docMk/>
            <pc:sldMk cId="3889126094" sldId="257"/>
            <ac:spMk id="48" creationId="{4FA4C1F0-095B-424A-AE46-0E97D18BC4D7}"/>
          </ac:spMkLst>
        </pc:spChg>
        <pc:spChg chg="add">
          <ac:chgData name="Srilakshmi Gummadidala" userId="4a3f83bf-1572-4087-a4dc-308969492e50" providerId="ADAL" clId="{501832DF-C75A-46E6-9975-5CC8106421E0}" dt="2023-04-22T05:02:23.073" v="1726" actId="26606"/>
          <ac:spMkLst>
            <pc:docMk/>
            <pc:sldMk cId="3889126094" sldId="257"/>
            <ac:spMk id="49" creationId="{53B021B3-DE93-4AB7-8A18-CF5F1CED88B8}"/>
          </ac:spMkLst>
        </pc:spChg>
        <pc:spChg chg="add">
          <ac:chgData name="Srilakshmi Gummadidala" userId="4a3f83bf-1572-4087-a4dc-308969492e50" providerId="ADAL" clId="{501832DF-C75A-46E6-9975-5CC8106421E0}" dt="2023-04-22T05:02:23.073" v="1726" actId="26606"/>
          <ac:spMkLst>
            <pc:docMk/>
            <pc:sldMk cId="3889126094" sldId="257"/>
            <ac:spMk id="51" creationId="{52D502E5-F6B4-4D58-B4AE-FC466FF15EE8}"/>
          </ac:spMkLst>
        </pc:spChg>
        <pc:spChg chg="add">
          <ac:chgData name="Srilakshmi Gummadidala" userId="4a3f83bf-1572-4087-a4dc-308969492e50" providerId="ADAL" clId="{501832DF-C75A-46E6-9975-5CC8106421E0}" dt="2023-04-22T05:02:23.073" v="1726" actId="26606"/>
          <ac:spMkLst>
            <pc:docMk/>
            <pc:sldMk cId="3889126094" sldId="257"/>
            <ac:spMk id="53" creationId="{9DECDBF4-02B6-4BB4-B65B-B8107AD6A9E8}"/>
          </ac:spMkLst>
        </pc:spChg>
        <pc:picChg chg="add del mod">
          <ac:chgData name="Srilakshmi Gummadidala" userId="4a3f83bf-1572-4087-a4dc-308969492e50" providerId="ADAL" clId="{501832DF-C75A-46E6-9975-5CC8106421E0}" dt="2023-04-22T05:13:42.335" v="1854" actId="478"/>
          <ac:picMkLst>
            <pc:docMk/>
            <pc:sldMk cId="3889126094" sldId="257"/>
            <ac:picMk id="7" creationId="{C557291D-3DBA-6ECF-E549-D7EA5F3B2B9C}"/>
          </ac:picMkLst>
        </pc:picChg>
        <pc:picChg chg="add mod">
          <ac:chgData name="Srilakshmi Gummadidala" userId="4a3f83bf-1572-4087-a4dc-308969492e50" providerId="ADAL" clId="{501832DF-C75A-46E6-9975-5CC8106421E0}" dt="2023-04-22T05:13:46.273" v="1856" actId="1076"/>
          <ac:picMkLst>
            <pc:docMk/>
            <pc:sldMk cId="3889126094" sldId="257"/>
            <ac:picMk id="11" creationId="{E62B1B93-FFDB-3F09-B222-987C71F85B6D}"/>
          </ac:picMkLst>
        </pc:picChg>
        <pc:cxnChg chg="del">
          <ac:chgData name="Srilakshmi Gummadidala" userId="4a3f83bf-1572-4087-a4dc-308969492e50" providerId="ADAL" clId="{501832DF-C75A-46E6-9975-5CC8106421E0}" dt="2023-04-22T04:11:55.700" v="1683" actId="478"/>
          <ac:cxnSpMkLst>
            <pc:docMk/>
            <pc:sldMk cId="3889126094" sldId="257"/>
            <ac:cxnSpMk id="5" creationId="{A5AA57EA-6004-4AFD-AE43-376E12691068}"/>
          </ac:cxnSpMkLst>
        </pc:cxnChg>
      </pc:sldChg>
      <pc:sldChg chg="addSp delSp modSp mod ord">
        <pc:chgData name="Srilakshmi Gummadidala" userId="4a3f83bf-1572-4087-a4dc-308969492e50" providerId="ADAL" clId="{501832DF-C75A-46E6-9975-5CC8106421E0}" dt="2023-04-24T02:08:22.928" v="3895" actId="120"/>
        <pc:sldMkLst>
          <pc:docMk/>
          <pc:sldMk cId="2359810381" sldId="258"/>
        </pc:sldMkLst>
        <pc:spChg chg="add del mod">
          <ac:chgData name="Srilakshmi Gummadidala" userId="4a3f83bf-1572-4087-a4dc-308969492e50" providerId="ADAL" clId="{501832DF-C75A-46E6-9975-5CC8106421E0}" dt="2023-04-22T02:32:28.993" v="744" actId="478"/>
          <ac:spMkLst>
            <pc:docMk/>
            <pc:sldMk cId="2359810381" sldId="258"/>
            <ac:spMk id="3" creationId="{07FC9125-27C4-9713-E723-29A2168D4359}"/>
          </ac:spMkLst>
        </pc:spChg>
        <pc:spChg chg="mod">
          <ac:chgData name="Srilakshmi Gummadidala" userId="4a3f83bf-1572-4087-a4dc-308969492e50" providerId="ADAL" clId="{501832DF-C75A-46E6-9975-5CC8106421E0}" dt="2023-04-22T09:15:32.054" v="3773" actId="1076"/>
          <ac:spMkLst>
            <pc:docMk/>
            <pc:sldMk cId="2359810381" sldId="258"/>
            <ac:spMk id="5" creationId="{7530D8D3-3A57-4631-8427-8B7115FAEE7A}"/>
          </ac:spMkLst>
        </pc:spChg>
        <pc:spChg chg="mod">
          <ac:chgData name="Srilakshmi Gummadidala" userId="4a3f83bf-1572-4087-a4dc-308969492e50" providerId="ADAL" clId="{501832DF-C75A-46E6-9975-5CC8106421E0}" dt="2023-04-22T09:15:35.047" v="3774" actId="1076"/>
          <ac:spMkLst>
            <pc:docMk/>
            <pc:sldMk cId="2359810381" sldId="258"/>
            <ac:spMk id="6" creationId="{DC542C89-8FC5-4E6E-B09F-1F6DDB6FEF54}"/>
          </ac:spMkLst>
        </pc:spChg>
        <pc:spChg chg="add del mod">
          <ac:chgData name="Srilakshmi Gummadidala" userId="4a3f83bf-1572-4087-a4dc-308969492e50" providerId="ADAL" clId="{501832DF-C75A-46E6-9975-5CC8106421E0}" dt="2023-04-22T09:14:38.448" v="3768" actId="478"/>
          <ac:spMkLst>
            <pc:docMk/>
            <pc:sldMk cId="2359810381" sldId="258"/>
            <ac:spMk id="7" creationId="{A4CD0DDA-5D2C-4EC9-9C5B-51BAF7200AFA}"/>
          </ac:spMkLst>
        </pc:spChg>
        <pc:spChg chg="del mod">
          <ac:chgData name="Srilakshmi Gummadidala" userId="4a3f83bf-1572-4087-a4dc-308969492e50" providerId="ADAL" clId="{501832DF-C75A-46E6-9975-5CC8106421E0}" dt="2023-04-22T09:13:59.738" v="3760" actId="478"/>
          <ac:spMkLst>
            <pc:docMk/>
            <pc:sldMk cId="2359810381" sldId="258"/>
            <ac:spMk id="8" creationId="{B0DAC882-EE8C-41E4-8ACB-AFC718BC0E0B}"/>
          </ac:spMkLst>
        </pc:spChg>
        <pc:spChg chg="del mod">
          <ac:chgData name="Srilakshmi Gummadidala" userId="4a3f83bf-1572-4087-a4dc-308969492e50" providerId="ADAL" clId="{501832DF-C75A-46E6-9975-5CC8106421E0}" dt="2023-04-22T09:13:54.554" v="3758" actId="478"/>
          <ac:spMkLst>
            <pc:docMk/>
            <pc:sldMk cId="2359810381" sldId="258"/>
            <ac:spMk id="9" creationId="{EB0C257F-FA33-49AF-AC93-C9FCA4096B03}"/>
          </ac:spMkLst>
        </pc:spChg>
        <pc:spChg chg="add del mod">
          <ac:chgData name="Srilakshmi Gummadidala" userId="4a3f83bf-1572-4087-a4dc-308969492e50" providerId="ADAL" clId="{501832DF-C75A-46E6-9975-5CC8106421E0}" dt="2023-04-22T09:13:52.007" v="3757" actId="478"/>
          <ac:spMkLst>
            <pc:docMk/>
            <pc:sldMk cId="2359810381" sldId="258"/>
            <ac:spMk id="10" creationId="{A57CE2B7-3999-4590-8F7B-E1BE892D6D31}"/>
          </ac:spMkLst>
        </pc:spChg>
        <pc:spChg chg="add del mod">
          <ac:chgData name="Srilakshmi Gummadidala" userId="4a3f83bf-1572-4087-a4dc-308969492e50" providerId="ADAL" clId="{501832DF-C75A-46E6-9975-5CC8106421E0}" dt="2023-04-22T02:50:08.957" v="994" actId="26606"/>
          <ac:spMkLst>
            <pc:docMk/>
            <pc:sldMk cId="2359810381" sldId="258"/>
            <ac:spMk id="13" creationId="{07D2F3FD-31F1-4C82-930D-27CC1B593B02}"/>
          </ac:spMkLst>
        </pc:spChg>
        <pc:spChg chg="mod">
          <ac:chgData name="Srilakshmi Gummadidala" userId="4a3f83bf-1572-4087-a4dc-308969492e50" providerId="ADAL" clId="{501832DF-C75A-46E6-9975-5CC8106421E0}" dt="2023-04-22T02:45:35.566" v="906" actId="255"/>
          <ac:spMkLst>
            <pc:docMk/>
            <pc:sldMk cId="2359810381" sldId="258"/>
            <ac:spMk id="15" creationId="{A2D790AD-8617-40AE-A240-0F2F2CF406C8}"/>
          </ac:spMkLst>
        </pc:spChg>
        <pc:graphicFrameChg chg="add del">
          <ac:chgData name="Srilakshmi Gummadidala" userId="4a3f83bf-1572-4087-a4dc-308969492e50" providerId="ADAL" clId="{501832DF-C75A-46E6-9975-5CC8106421E0}" dt="2023-04-22T02:49:32.596" v="979" actId="26606"/>
          <ac:graphicFrameMkLst>
            <pc:docMk/>
            <pc:sldMk cId="2359810381" sldId="258"/>
            <ac:graphicFrameMk id="20" creationId="{3CD7319B-1350-A949-A9A1-AAB4DF66B8F6}"/>
          </ac:graphicFrameMkLst>
        </pc:graphicFrameChg>
        <pc:graphicFrameChg chg="add del">
          <ac:chgData name="Srilakshmi Gummadidala" userId="4a3f83bf-1572-4087-a4dc-308969492e50" providerId="ADAL" clId="{501832DF-C75A-46E6-9975-5CC8106421E0}" dt="2023-04-22T02:49:38.392" v="981" actId="26606"/>
          <ac:graphicFrameMkLst>
            <pc:docMk/>
            <pc:sldMk cId="2359810381" sldId="258"/>
            <ac:graphicFrameMk id="22" creationId="{88F01C70-EFD3-7C16-1122-0A4F33248BA2}"/>
          </ac:graphicFrameMkLst>
        </pc:graphicFrameChg>
        <pc:graphicFrameChg chg="add del">
          <ac:chgData name="Srilakshmi Gummadidala" userId="4a3f83bf-1572-4087-a4dc-308969492e50" providerId="ADAL" clId="{501832DF-C75A-46E6-9975-5CC8106421E0}" dt="2023-04-22T02:49:44.848" v="983" actId="26606"/>
          <ac:graphicFrameMkLst>
            <pc:docMk/>
            <pc:sldMk cId="2359810381" sldId="258"/>
            <ac:graphicFrameMk id="24" creationId="{277A6DBE-AE44-4B06-ED08-409CC8A53D28}"/>
          </ac:graphicFrameMkLst>
        </pc:graphicFrameChg>
        <pc:graphicFrameChg chg="add del">
          <ac:chgData name="Srilakshmi Gummadidala" userId="4a3f83bf-1572-4087-a4dc-308969492e50" providerId="ADAL" clId="{501832DF-C75A-46E6-9975-5CC8106421E0}" dt="2023-04-22T02:49:58.028" v="985" actId="26606"/>
          <ac:graphicFrameMkLst>
            <pc:docMk/>
            <pc:sldMk cId="2359810381" sldId="258"/>
            <ac:graphicFrameMk id="26" creationId="{C3CD05A9-1D42-6955-8634-15A833C45C89}"/>
          </ac:graphicFrameMkLst>
        </pc:graphicFrameChg>
        <pc:graphicFrameChg chg="add del">
          <ac:chgData name="Srilakshmi Gummadidala" userId="4a3f83bf-1572-4087-a4dc-308969492e50" providerId="ADAL" clId="{501832DF-C75A-46E6-9975-5CC8106421E0}" dt="2023-04-22T02:50:00.818" v="987" actId="26606"/>
          <ac:graphicFrameMkLst>
            <pc:docMk/>
            <pc:sldMk cId="2359810381" sldId="258"/>
            <ac:graphicFrameMk id="28" creationId="{277A6DBE-AE44-4B06-ED08-409CC8A53D28}"/>
          </ac:graphicFrameMkLst>
        </pc:graphicFrameChg>
        <pc:graphicFrameChg chg="add del">
          <ac:chgData name="Srilakshmi Gummadidala" userId="4a3f83bf-1572-4087-a4dc-308969492e50" providerId="ADAL" clId="{501832DF-C75A-46E6-9975-5CC8106421E0}" dt="2023-04-22T02:50:04.202" v="989" actId="26606"/>
          <ac:graphicFrameMkLst>
            <pc:docMk/>
            <pc:sldMk cId="2359810381" sldId="258"/>
            <ac:graphicFrameMk id="30" creationId="{3CD7319B-1350-A949-A9A1-AAB4DF66B8F6}"/>
          </ac:graphicFrameMkLst>
        </pc:graphicFrameChg>
        <pc:graphicFrameChg chg="add del">
          <ac:chgData name="Srilakshmi Gummadidala" userId="4a3f83bf-1572-4087-a4dc-308969492e50" providerId="ADAL" clId="{501832DF-C75A-46E6-9975-5CC8106421E0}" dt="2023-04-22T02:50:05.823" v="991" actId="26606"/>
          <ac:graphicFrameMkLst>
            <pc:docMk/>
            <pc:sldMk cId="2359810381" sldId="258"/>
            <ac:graphicFrameMk id="32" creationId="{C3CD05A9-1D42-6955-8634-15A833C45C89}"/>
          </ac:graphicFrameMkLst>
        </pc:graphicFrameChg>
        <pc:graphicFrameChg chg="add del">
          <ac:chgData name="Srilakshmi Gummadidala" userId="4a3f83bf-1572-4087-a4dc-308969492e50" providerId="ADAL" clId="{501832DF-C75A-46E6-9975-5CC8106421E0}" dt="2023-04-22T02:50:08.941" v="993" actId="26606"/>
          <ac:graphicFrameMkLst>
            <pc:docMk/>
            <pc:sldMk cId="2359810381" sldId="258"/>
            <ac:graphicFrameMk id="34" creationId="{88F01C70-EFD3-7C16-1122-0A4F33248BA2}"/>
          </ac:graphicFrameMkLst>
        </pc:graphicFrameChg>
        <pc:graphicFrameChg chg="add mod modGraphic">
          <ac:chgData name="Srilakshmi Gummadidala" userId="4a3f83bf-1572-4087-a4dc-308969492e50" providerId="ADAL" clId="{501832DF-C75A-46E6-9975-5CC8106421E0}" dt="2023-04-24T02:08:22.928" v="3895" actId="120"/>
          <ac:graphicFrameMkLst>
            <pc:docMk/>
            <pc:sldMk cId="2359810381" sldId="258"/>
            <ac:graphicFrameMk id="36" creationId="{C3CD05A9-1D42-6955-8634-15A833C45C89}"/>
          </ac:graphicFrameMkLst>
        </pc:graphicFrameChg>
        <pc:picChg chg="add del mod">
          <ac:chgData name="Srilakshmi Gummadidala" userId="4a3f83bf-1572-4087-a4dc-308969492e50" providerId="ADAL" clId="{501832DF-C75A-46E6-9975-5CC8106421E0}" dt="2023-04-22T09:13:46.909" v="3755" actId="478"/>
          <ac:picMkLst>
            <pc:docMk/>
            <pc:sldMk cId="2359810381" sldId="258"/>
            <ac:picMk id="11" creationId="{5DCDDCB0-DC04-4D9A-AFBA-04C6E78805FB}"/>
          </ac:picMkLst>
        </pc:picChg>
      </pc:sldChg>
      <pc:sldChg chg="addSp delSp modSp mod">
        <pc:chgData name="Srilakshmi Gummadidala" userId="4a3f83bf-1572-4087-a4dc-308969492e50" providerId="ADAL" clId="{501832DF-C75A-46E6-9975-5CC8106421E0}" dt="2023-04-22T22:11:17.588" v="3781" actId="1076"/>
        <pc:sldMkLst>
          <pc:docMk/>
          <pc:sldMk cId="1247183640" sldId="259"/>
        </pc:sldMkLst>
        <pc:spChg chg="mod">
          <ac:chgData name="Srilakshmi Gummadidala" userId="4a3f83bf-1572-4087-a4dc-308969492e50" providerId="ADAL" clId="{501832DF-C75A-46E6-9975-5CC8106421E0}" dt="2023-04-22T07:12:07.786" v="2834" actId="1076"/>
          <ac:spMkLst>
            <pc:docMk/>
            <pc:sldMk cId="1247183640" sldId="259"/>
            <ac:spMk id="2" creationId="{A48E5E13-86FE-4923-8C65-F03A91827BC2}"/>
          </ac:spMkLst>
        </pc:spChg>
        <pc:spChg chg="del mod">
          <ac:chgData name="Srilakshmi Gummadidala" userId="4a3f83bf-1572-4087-a4dc-308969492e50" providerId="ADAL" clId="{501832DF-C75A-46E6-9975-5CC8106421E0}" dt="2023-04-22T06:54:42.660" v="2663" actId="478"/>
          <ac:spMkLst>
            <pc:docMk/>
            <pc:sldMk cId="1247183640" sldId="259"/>
            <ac:spMk id="7" creationId="{7EDEC9A9-83A4-492B-8857-BCE4CD1EFD7C}"/>
          </ac:spMkLst>
        </pc:spChg>
        <pc:spChg chg="del mod">
          <ac:chgData name="Srilakshmi Gummadidala" userId="4a3f83bf-1572-4087-a4dc-308969492e50" providerId="ADAL" clId="{501832DF-C75A-46E6-9975-5CC8106421E0}" dt="2023-04-22T06:54:47.812" v="2666" actId="478"/>
          <ac:spMkLst>
            <pc:docMk/>
            <pc:sldMk cId="1247183640" sldId="259"/>
            <ac:spMk id="8" creationId="{23C27CF5-DC2C-46C4-94ED-F2210F53FC59}"/>
          </ac:spMkLst>
        </pc:spChg>
        <pc:spChg chg="del mod">
          <ac:chgData name="Srilakshmi Gummadidala" userId="4a3f83bf-1572-4087-a4dc-308969492e50" providerId="ADAL" clId="{501832DF-C75A-46E6-9975-5CC8106421E0}" dt="2023-04-22T06:54:50.984" v="2668" actId="478"/>
          <ac:spMkLst>
            <pc:docMk/>
            <pc:sldMk cId="1247183640" sldId="259"/>
            <ac:spMk id="9" creationId="{D5DAE6EC-20CC-4D63-8D0C-74D14BF7A253}"/>
          </ac:spMkLst>
        </pc:spChg>
        <pc:spChg chg="del mod">
          <ac:chgData name="Srilakshmi Gummadidala" userId="4a3f83bf-1572-4087-a4dc-308969492e50" providerId="ADAL" clId="{501832DF-C75A-46E6-9975-5CC8106421E0}" dt="2023-04-22T06:55:16.600" v="2682" actId="478"/>
          <ac:spMkLst>
            <pc:docMk/>
            <pc:sldMk cId="1247183640" sldId="259"/>
            <ac:spMk id="10" creationId="{A07AE07F-2E6C-4EED-84EB-E008E781C52F}"/>
          </ac:spMkLst>
        </pc:spChg>
        <pc:spChg chg="del mod">
          <ac:chgData name="Srilakshmi Gummadidala" userId="4a3f83bf-1572-4087-a4dc-308969492e50" providerId="ADAL" clId="{501832DF-C75A-46E6-9975-5CC8106421E0}" dt="2023-04-22T06:55:20.191" v="2684" actId="478"/>
          <ac:spMkLst>
            <pc:docMk/>
            <pc:sldMk cId="1247183640" sldId="259"/>
            <ac:spMk id="11" creationId="{578330C8-90C5-4FEC-A580-CF4026BF4977}"/>
          </ac:spMkLst>
        </pc:spChg>
        <pc:spChg chg="del mod">
          <ac:chgData name="Srilakshmi Gummadidala" userId="4a3f83bf-1572-4087-a4dc-308969492e50" providerId="ADAL" clId="{501832DF-C75A-46E6-9975-5CC8106421E0}" dt="2023-04-22T06:55:23.191" v="2686" actId="478"/>
          <ac:spMkLst>
            <pc:docMk/>
            <pc:sldMk cId="1247183640" sldId="259"/>
            <ac:spMk id="12" creationId="{203040D9-73AB-4B64-B53C-914A8D03C50E}"/>
          </ac:spMkLst>
        </pc:spChg>
        <pc:spChg chg="del mod">
          <ac:chgData name="Srilakshmi Gummadidala" userId="4a3f83bf-1572-4087-a4dc-308969492e50" providerId="ADAL" clId="{501832DF-C75A-46E6-9975-5CC8106421E0}" dt="2023-04-22T06:54:54.872" v="2670" actId="478"/>
          <ac:spMkLst>
            <pc:docMk/>
            <pc:sldMk cId="1247183640" sldId="259"/>
            <ac:spMk id="13" creationId="{EF6AC5B0-CB30-4E6E-8B66-9A43E1DA9925}"/>
          </ac:spMkLst>
        </pc:spChg>
        <pc:spChg chg="del mod">
          <ac:chgData name="Srilakshmi Gummadidala" userId="4a3f83bf-1572-4087-a4dc-308969492e50" providerId="ADAL" clId="{501832DF-C75A-46E6-9975-5CC8106421E0}" dt="2023-04-22T06:55:02.271" v="2674" actId="478"/>
          <ac:spMkLst>
            <pc:docMk/>
            <pc:sldMk cId="1247183640" sldId="259"/>
            <ac:spMk id="14" creationId="{C57B0BDF-9FE4-49A2-839D-3C8F720848D5}"/>
          </ac:spMkLst>
        </pc:spChg>
        <pc:spChg chg="del mod">
          <ac:chgData name="Srilakshmi Gummadidala" userId="4a3f83bf-1572-4087-a4dc-308969492e50" providerId="ADAL" clId="{501832DF-C75A-46E6-9975-5CC8106421E0}" dt="2023-04-22T06:54:58.194" v="2672" actId="478"/>
          <ac:spMkLst>
            <pc:docMk/>
            <pc:sldMk cId="1247183640" sldId="259"/>
            <ac:spMk id="15" creationId="{948C95BF-BB97-40A1-B7AA-C169121157C0}"/>
          </ac:spMkLst>
        </pc:spChg>
        <pc:spChg chg="del mod">
          <ac:chgData name="Srilakshmi Gummadidala" userId="4a3f83bf-1572-4087-a4dc-308969492e50" providerId="ADAL" clId="{501832DF-C75A-46E6-9975-5CC8106421E0}" dt="2023-04-22T06:55:06.058" v="2676" actId="478"/>
          <ac:spMkLst>
            <pc:docMk/>
            <pc:sldMk cId="1247183640" sldId="259"/>
            <ac:spMk id="16" creationId="{3B212F6A-26B0-4BD9-845B-1296D178154E}"/>
          </ac:spMkLst>
        </pc:spChg>
        <pc:spChg chg="del mod">
          <ac:chgData name="Srilakshmi Gummadidala" userId="4a3f83bf-1572-4087-a4dc-308969492e50" providerId="ADAL" clId="{501832DF-C75A-46E6-9975-5CC8106421E0}" dt="2023-04-22T06:55:12.148" v="2680" actId="478"/>
          <ac:spMkLst>
            <pc:docMk/>
            <pc:sldMk cId="1247183640" sldId="259"/>
            <ac:spMk id="17" creationId="{C24B005D-7B6D-400E-9102-E9AC00C561F6}"/>
          </ac:spMkLst>
        </pc:spChg>
        <pc:spChg chg="del">
          <ac:chgData name="Srilakshmi Gummadidala" userId="4a3f83bf-1572-4087-a4dc-308969492e50" providerId="ADAL" clId="{501832DF-C75A-46E6-9975-5CC8106421E0}" dt="2023-04-22T06:55:08.181" v="2677" actId="478"/>
          <ac:spMkLst>
            <pc:docMk/>
            <pc:sldMk cId="1247183640" sldId="259"/>
            <ac:spMk id="18" creationId="{96DF1851-BC12-4D28-A2F3-B8E4CCFFD870}"/>
          </ac:spMkLst>
        </pc:spChg>
        <pc:spChg chg="del mod">
          <ac:chgData name="Srilakshmi Gummadidala" userId="4a3f83bf-1572-4087-a4dc-308969492e50" providerId="ADAL" clId="{501832DF-C75A-46E6-9975-5CC8106421E0}" dt="2023-04-22T07:01:29.568" v="2740"/>
          <ac:spMkLst>
            <pc:docMk/>
            <pc:sldMk cId="1247183640" sldId="259"/>
            <ac:spMk id="20" creationId="{C6C2E425-BB4B-45A0-A496-681679873C48}"/>
          </ac:spMkLst>
        </pc:spChg>
        <pc:spChg chg="add mod">
          <ac:chgData name="Srilakshmi Gummadidala" userId="4a3f83bf-1572-4087-a4dc-308969492e50" providerId="ADAL" clId="{501832DF-C75A-46E6-9975-5CC8106421E0}" dt="2023-04-22T07:14:49.016" v="2866" actId="20577"/>
          <ac:spMkLst>
            <pc:docMk/>
            <pc:sldMk cId="1247183640" sldId="259"/>
            <ac:spMk id="21" creationId="{062B851E-5200-05AB-A54C-691C7C064A07}"/>
          </ac:spMkLst>
        </pc:spChg>
        <pc:spChg chg="add del mod">
          <ac:chgData name="Srilakshmi Gummadidala" userId="4a3f83bf-1572-4087-a4dc-308969492e50" providerId="ADAL" clId="{501832DF-C75A-46E6-9975-5CC8106421E0}" dt="2023-04-22T07:14:56.219" v="2868"/>
          <ac:spMkLst>
            <pc:docMk/>
            <pc:sldMk cId="1247183640" sldId="259"/>
            <ac:spMk id="22" creationId="{44E2F603-0830-DFE2-C70C-DDA12FAB8738}"/>
          </ac:spMkLst>
        </pc:spChg>
        <pc:spChg chg="add mod">
          <ac:chgData name="Srilakshmi Gummadidala" userId="4a3f83bf-1572-4087-a4dc-308969492e50" providerId="ADAL" clId="{501832DF-C75A-46E6-9975-5CC8106421E0}" dt="2023-04-22T08:04:46.709" v="3119" actId="1076"/>
          <ac:spMkLst>
            <pc:docMk/>
            <pc:sldMk cId="1247183640" sldId="259"/>
            <ac:spMk id="23" creationId="{26E51FCB-9FD6-8A9B-F996-9BE6E52F08C7}"/>
          </ac:spMkLst>
        </pc:spChg>
        <pc:spChg chg="add mod">
          <ac:chgData name="Srilakshmi Gummadidala" userId="4a3f83bf-1572-4087-a4dc-308969492e50" providerId="ADAL" clId="{501832DF-C75A-46E6-9975-5CC8106421E0}" dt="2023-04-22T07:35:33.447" v="2973"/>
          <ac:spMkLst>
            <pc:docMk/>
            <pc:sldMk cId="1247183640" sldId="259"/>
            <ac:spMk id="24" creationId="{3281F6A3-6FA5-E78F-1DD9-13DDE36E301E}"/>
          </ac:spMkLst>
        </pc:spChg>
        <pc:spChg chg="add mod">
          <ac:chgData name="Srilakshmi Gummadidala" userId="4a3f83bf-1572-4087-a4dc-308969492e50" providerId="ADAL" clId="{501832DF-C75A-46E6-9975-5CC8106421E0}" dt="2023-04-22T08:59:51.148" v="3735" actId="1076"/>
          <ac:spMkLst>
            <pc:docMk/>
            <pc:sldMk cId="1247183640" sldId="259"/>
            <ac:spMk id="25" creationId="{367F5DBD-1614-B28D-EA14-6EC2ABE29F61}"/>
          </ac:spMkLst>
        </pc:spChg>
        <pc:spChg chg="add mod">
          <ac:chgData name="Srilakshmi Gummadidala" userId="4a3f83bf-1572-4087-a4dc-308969492e50" providerId="ADAL" clId="{501832DF-C75A-46E6-9975-5CC8106421E0}" dt="2023-04-22T09:00:24.931" v="3740" actId="1076"/>
          <ac:spMkLst>
            <pc:docMk/>
            <pc:sldMk cId="1247183640" sldId="259"/>
            <ac:spMk id="26" creationId="{16BB5A8D-8215-0B3F-A935-54B1596D5020}"/>
          </ac:spMkLst>
        </pc:spChg>
        <pc:picChg chg="add mod">
          <ac:chgData name="Srilakshmi Gummadidala" userId="4a3f83bf-1572-4087-a4dc-308969492e50" providerId="ADAL" clId="{501832DF-C75A-46E6-9975-5CC8106421E0}" dt="2023-04-22T22:11:17.588" v="3781" actId="1076"/>
          <ac:picMkLst>
            <pc:docMk/>
            <pc:sldMk cId="1247183640" sldId="259"/>
            <ac:picMk id="7" creationId="{88D30032-F062-7A27-A2E4-9062CD80A25F}"/>
          </ac:picMkLst>
        </pc:picChg>
        <pc:picChg chg="add del mod">
          <ac:chgData name="Srilakshmi Gummadidala" userId="4a3f83bf-1572-4087-a4dc-308969492e50" providerId="ADAL" clId="{501832DF-C75A-46E6-9975-5CC8106421E0}" dt="2023-04-22T22:10:24.388" v="3778" actId="478"/>
          <ac:picMkLst>
            <pc:docMk/>
            <pc:sldMk cId="1247183640" sldId="259"/>
            <ac:picMk id="19" creationId="{D67A4F2E-DDA3-682C-1641-6BC150647760}"/>
          </ac:picMkLst>
        </pc:picChg>
      </pc:sldChg>
      <pc:sldChg chg="addSp delSp modSp mod">
        <pc:chgData name="Srilakshmi Gummadidala" userId="4a3f83bf-1572-4087-a4dc-308969492e50" providerId="ADAL" clId="{501832DF-C75A-46E6-9975-5CC8106421E0}" dt="2023-04-22T22:13:11.783" v="3831" actId="20577"/>
        <pc:sldMkLst>
          <pc:docMk/>
          <pc:sldMk cId="3009980934" sldId="260"/>
        </pc:sldMkLst>
        <pc:spChg chg="add mod">
          <ac:chgData name="Srilakshmi Gummadidala" userId="4a3f83bf-1572-4087-a4dc-308969492e50" providerId="ADAL" clId="{501832DF-C75A-46E6-9975-5CC8106421E0}" dt="2023-04-22T22:13:11.783" v="3831" actId="20577"/>
          <ac:spMkLst>
            <pc:docMk/>
            <pc:sldMk cId="3009980934" sldId="260"/>
            <ac:spMk id="13" creationId="{CD7CB9AC-78F1-C8D3-AE64-63F831C80F09}"/>
          </ac:spMkLst>
        </pc:spChg>
        <pc:spChg chg="add del mod">
          <ac:chgData name="Srilakshmi Gummadidala" userId="4a3f83bf-1572-4087-a4dc-308969492e50" providerId="ADAL" clId="{501832DF-C75A-46E6-9975-5CC8106421E0}" dt="2023-04-22T08:02:21.262" v="3110"/>
          <ac:spMkLst>
            <pc:docMk/>
            <pc:sldMk cId="3009980934" sldId="260"/>
            <ac:spMk id="14" creationId="{19A3994D-F1C1-0B3C-5778-379D4CC904D2}"/>
          </ac:spMkLst>
        </pc:spChg>
        <pc:spChg chg="add mod">
          <ac:chgData name="Srilakshmi Gummadidala" userId="4a3f83bf-1572-4087-a4dc-308969492e50" providerId="ADAL" clId="{501832DF-C75A-46E6-9975-5CC8106421E0}" dt="2023-04-22T09:01:38.583" v="3750" actId="1076"/>
          <ac:spMkLst>
            <pc:docMk/>
            <pc:sldMk cId="3009980934" sldId="260"/>
            <ac:spMk id="24" creationId="{84D7CF1F-C9A3-18D1-3A4D-9F10B37129ED}"/>
          </ac:spMkLst>
        </pc:spChg>
        <pc:spChg chg="add mod">
          <ac:chgData name="Srilakshmi Gummadidala" userId="4a3f83bf-1572-4087-a4dc-308969492e50" providerId="ADAL" clId="{501832DF-C75A-46E6-9975-5CC8106421E0}" dt="2023-04-22T09:01:30.397" v="3749" actId="1076"/>
          <ac:spMkLst>
            <pc:docMk/>
            <pc:sldMk cId="3009980934" sldId="260"/>
            <ac:spMk id="26" creationId="{8609388C-8B6F-82C6-CC56-2FE1CD8F63FB}"/>
          </ac:spMkLst>
        </pc:spChg>
        <pc:spChg chg="mod">
          <ac:chgData name="Srilakshmi Gummadidala" userId="4a3f83bf-1572-4087-a4dc-308969492e50" providerId="ADAL" clId="{501832DF-C75A-46E6-9975-5CC8106421E0}" dt="2023-04-22T08:04:00.447" v="3117" actId="1076"/>
          <ac:spMkLst>
            <pc:docMk/>
            <pc:sldMk cId="3009980934" sldId="260"/>
            <ac:spMk id="68" creationId="{1D9FDE98-6960-4232-8830-D31133DD0522}"/>
          </ac:spMkLst>
        </pc:spChg>
        <pc:spChg chg="mod">
          <ac:chgData name="Srilakshmi Gummadidala" userId="4a3f83bf-1572-4087-a4dc-308969492e50" providerId="ADAL" clId="{501832DF-C75A-46E6-9975-5CC8106421E0}" dt="2023-04-22T07:54:27.858" v="3040" actId="255"/>
          <ac:spMkLst>
            <pc:docMk/>
            <pc:sldMk cId="3009980934" sldId="260"/>
            <ac:spMk id="88" creationId="{AEE66DD6-28FB-4D34-B358-0395924D5DA0}"/>
          </ac:spMkLst>
        </pc:spChg>
        <pc:spChg chg="del mod">
          <ac:chgData name="Srilakshmi Gummadidala" userId="4a3f83bf-1572-4087-a4dc-308969492e50" providerId="ADAL" clId="{501832DF-C75A-46E6-9975-5CC8106421E0}" dt="2023-04-22T07:54:28.629" v="3042"/>
          <ac:spMkLst>
            <pc:docMk/>
            <pc:sldMk cId="3009980934" sldId="260"/>
            <ac:spMk id="92" creationId="{3BFC7D6B-6EFA-4DED-BD80-A0AD0BA8992F}"/>
          </ac:spMkLst>
        </pc:spChg>
        <pc:spChg chg="del mod">
          <ac:chgData name="Srilakshmi Gummadidala" userId="4a3f83bf-1572-4087-a4dc-308969492e50" providerId="ADAL" clId="{501832DF-C75A-46E6-9975-5CC8106421E0}" dt="2023-04-22T07:54:33.537" v="3045"/>
          <ac:spMkLst>
            <pc:docMk/>
            <pc:sldMk cId="3009980934" sldId="260"/>
            <ac:spMk id="93" creationId="{CCE120B5-C294-449C-B558-69E7BA9F89DD}"/>
          </ac:spMkLst>
        </pc:spChg>
        <pc:grpChg chg="del mod">
          <ac:chgData name="Srilakshmi Gummadidala" userId="4a3f83bf-1572-4087-a4dc-308969492e50" providerId="ADAL" clId="{501832DF-C75A-46E6-9975-5CC8106421E0}" dt="2023-04-22T07:53:07.086" v="2975" actId="478"/>
          <ac:grpSpMkLst>
            <pc:docMk/>
            <pc:sldMk cId="3009980934" sldId="260"/>
            <ac:grpSpMk id="15" creationId="{E978912E-E98D-4E16-B357-6E3D1D3748EC}"/>
          </ac:grpSpMkLst>
        </pc:grpChg>
        <pc:grpChg chg="mod">
          <ac:chgData name="Srilakshmi Gummadidala" userId="4a3f83bf-1572-4087-a4dc-308969492e50" providerId="ADAL" clId="{501832DF-C75A-46E6-9975-5CC8106421E0}" dt="2023-04-22T08:04:01.163" v="3118" actId="1076"/>
          <ac:grpSpMkLst>
            <pc:docMk/>
            <pc:sldMk cId="3009980934" sldId="260"/>
            <ac:grpSpMk id="65" creationId="{D58710CA-297C-4A27-A56F-127ECD2FF7BA}"/>
          </ac:grpSpMkLst>
        </pc:grpChg>
        <pc:picChg chg="add del mod">
          <ac:chgData name="Srilakshmi Gummadidala" userId="4a3f83bf-1572-4087-a4dc-308969492e50" providerId="ADAL" clId="{501832DF-C75A-46E6-9975-5CC8106421E0}" dt="2023-04-22T22:12:05.747" v="3782" actId="478"/>
          <ac:picMkLst>
            <pc:docMk/>
            <pc:sldMk cId="3009980934" sldId="260"/>
            <ac:picMk id="3" creationId="{75225A8F-B14F-0421-8279-C859AFDD3CD4}"/>
          </ac:picMkLst>
        </pc:picChg>
        <pc:picChg chg="add mod">
          <ac:chgData name="Srilakshmi Gummadidala" userId="4a3f83bf-1572-4087-a4dc-308969492e50" providerId="ADAL" clId="{501832DF-C75A-46E6-9975-5CC8106421E0}" dt="2023-04-22T22:12:09.858" v="3784" actId="1076"/>
          <ac:picMkLst>
            <pc:docMk/>
            <pc:sldMk cId="3009980934" sldId="260"/>
            <ac:picMk id="4" creationId="{3DD1648F-D498-075F-AC97-FD3A58420DBE}"/>
          </ac:picMkLst>
        </pc:picChg>
        <pc:cxnChg chg="mod">
          <ac:chgData name="Srilakshmi Gummadidala" userId="4a3f83bf-1572-4087-a4dc-308969492e50" providerId="ADAL" clId="{501832DF-C75A-46E6-9975-5CC8106421E0}" dt="2023-04-22T07:53:07.086" v="2975" actId="478"/>
          <ac:cxnSpMkLst>
            <pc:docMk/>
            <pc:sldMk cId="3009980934" sldId="260"/>
            <ac:cxnSpMk id="75" creationId="{E755E45C-3DCA-468B-B3AF-FC32A61F6C45}"/>
          </ac:cxnSpMkLst>
        </pc:cxnChg>
        <pc:cxnChg chg="mod">
          <ac:chgData name="Srilakshmi Gummadidala" userId="4a3f83bf-1572-4087-a4dc-308969492e50" providerId="ADAL" clId="{501832DF-C75A-46E6-9975-5CC8106421E0}" dt="2023-04-22T07:53:07.086" v="2975" actId="478"/>
          <ac:cxnSpMkLst>
            <pc:docMk/>
            <pc:sldMk cId="3009980934" sldId="260"/>
            <ac:cxnSpMk id="81" creationId="{F29BC1F6-9A67-4881-96EC-3CE00E8477BE}"/>
          </ac:cxnSpMkLst>
        </pc:cxnChg>
      </pc:sldChg>
      <pc:sldChg chg="addSp delSp modSp mod ord">
        <pc:chgData name="Srilakshmi Gummadidala" userId="4a3f83bf-1572-4087-a4dc-308969492e50" providerId="ADAL" clId="{501832DF-C75A-46E6-9975-5CC8106421E0}" dt="2023-04-22T06:41:58.811" v="2605"/>
        <pc:sldMkLst>
          <pc:docMk/>
          <pc:sldMk cId="461845244" sldId="261"/>
        </pc:sldMkLst>
        <pc:spChg chg="add mod">
          <ac:chgData name="Srilakshmi Gummadidala" userId="4a3f83bf-1572-4087-a4dc-308969492e50" providerId="ADAL" clId="{501832DF-C75A-46E6-9975-5CC8106421E0}" dt="2023-04-22T02:13:27.982" v="555" actId="20577"/>
          <ac:spMkLst>
            <pc:docMk/>
            <pc:sldMk cId="461845244" sldId="261"/>
            <ac:spMk id="2" creationId="{9E23BB68-C055-911A-728B-2EA6EDAF7DDF}"/>
          </ac:spMkLst>
        </pc:spChg>
        <pc:spChg chg="add mod">
          <ac:chgData name="Srilakshmi Gummadidala" userId="4a3f83bf-1572-4087-a4dc-308969492e50" providerId="ADAL" clId="{501832DF-C75A-46E6-9975-5CC8106421E0}" dt="2023-04-22T02:17:14.021" v="592" actId="255"/>
          <ac:spMkLst>
            <pc:docMk/>
            <pc:sldMk cId="461845244" sldId="261"/>
            <ac:spMk id="3" creationId="{9B4D8590-90FB-3D32-9327-52F9534C0798}"/>
          </ac:spMkLst>
        </pc:spChg>
        <pc:spChg chg="del mod">
          <ac:chgData name="Srilakshmi Gummadidala" userId="4a3f83bf-1572-4087-a4dc-308969492e50" providerId="ADAL" clId="{501832DF-C75A-46E6-9975-5CC8106421E0}" dt="2023-04-22T02:13:56.587" v="575"/>
          <ac:spMkLst>
            <pc:docMk/>
            <pc:sldMk cId="461845244" sldId="261"/>
            <ac:spMk id="17" creationId="{FC53E84F-9260-4622-8A3A-9672B61461A5}"/>
          </ac:spMkLst>
        </pc:spChg>
        <pc:spChg chg="del mod">
          <ac:chgData name="Srilakshmi Gummadidala" userId="4a3f83bf-1572-4087-a4dc-308969492e50" providerId="ADAL" clId="{501832DF-C75A-46E6-9975-5CC8106421E0}" dt="2023-04-22T02:13:56.587" v="579"/>
          <ac:spMkLst>
            <pc:docMk/>
            <pc:sldMk cId="461845244" sldId="261"/>
            <ac:spMk id="18" creationId="{E4FC5882-0477-4824-A4D7-7B476F81F6A6}"/>
          </ac:spMkLst>
        </pc:spChg>
        <pc:spChg chg="del mod">
          <ac:chgData name="Srilakshmi Gummadidala" userId="4a3f83bf-1572-4087-a4dc-308969492e50" providerId="ADAL" clId="{501832DF-C75A-46E6-9975-5CC8106421E0}" dt="2023-04-22T02:13:42.618" v="565"/>
          <ac:spMkLst>
            <pc:docMk/>
            <pc:sldMk cId="461845244" sldId="261"/>
            <ac:spMk id="19" creationId="{7DE41164-6F2F-46B8-9C09-9326C6B95B16}"/>
          </ac:spMkLst>
        </pc:spChg>
        <pc:spChg chg="del mod">
          <ac:chgData name="Srilakshmi Gummadidala" userId="4a3f83bf-1572-4087-a4dc-308969492e50" providerId="ADAL" clId="{501832DF-C75A-46E6-9975-5CC8106421E0}" dt="2023-04-22T02:13:56.587" v="577"/>
          <ac:spMkLst>
            <pc:docMk/>
            <pc:sldMk cId="461845244" sldId="261"/>
            <ac:spMk id="20" creationId="{C7DA9470-D984-46B9-994C-3B0521D09B6E}"/>
          </ac:spMkLst>
        </pc:spChg>
      </pc:sldChg>
      <pc:sldChg chg="del">
        <pc:chgData name="Srilakshmi Gummadidala" userId="4a3f83bf-1572-4087-a4dc-308969492e50" providerId="ADAL" clId="{501832DF-C75A-46E6-9975-5CC8106421E0}" dt="2023-04-22T08:51:29.533" v="3675" actId="47"/>
        <pc:sldMkLst>
          <pc:docMk/>
          <pc:sldMk cId="371223205" sldId="262"/>
        </pc:sldMkLst>
      </pc:sldChg>
      <pc:sldChg chg="addSp delSp modSp mod setBg">
        <pc:chgData name="Srilakshmi Gummadidala" userId="4a3f83bf-1572-4087-a4dc-308969492e50" providerId="ADAL" clId="{501832DF-C75A-46E6-9975-5CC8106421E0}" dt="2023-04-22T08:38:37.237" v="3580" actId="20577"/>
        <pc:sldMkLst>
          <pc:docMk/>
          <pc:sldMk cId="220406511" sldId="263"/>
        </pc:sldMkLst>
        <pc:spChg chg="mod">
          <ac:chgData name="Srilakshmi Gummadidala" userId="4a3f83bf-1572-4087-a4dc-308969492e50" providerId="ADAL" clId="{501832DF-C75A-46E6-9975-5CC8106421E0}" dt="2023-04-22T08:34:19.152" v="3552"/>
          <ac:spMkLst>
            <pc:docMk/>
            <pc:sldMk cId="220406511" sldId="263"/>
            <ac:spMk id="3" creationId="{52F83653-5F27-627D-18A9-C434E7ED9B15}"/>
          </ac:spMkLst>
        </pc:spChg>
        <pc:spChg chg="mod">
          <ac:chgData name="Srilakshmi Gummadidala" userId="4a3f83bf-1572-4087-a4dc-308969492e50" providerId="ADAL" clId="{501832DF-C75A-46E6-9975-5CC8106421E0}" dt="2023-04-22T08:34:19.152" v="3552"/>
          <ac:spMkLst>
            <pc:docMk/>
            <pc:sldMk cId="220406511" sldId="263"/>
            <ac:spMk id="4" creationId="{87E3A095-AF24-467E-CB8E-E54FD193FFB9}"/>
          </ac:spMkLst>
        </pc:spChg>
        <pc:spChg chg="add del mod">
          <ac:chgData name="Srilakshmi Gummadidala" userId="4a3f83bf-1572-4087-a4dc-308969492e50" providerId="ADAL" clId="{501832DF-C75A-46E6-9975-5CC8106421E0}" dt="2023-04-22T08:38:37.237" v="3580" actId="20577"/>
          <ac:spMkLst>
            <pc:docMk/>
            <pc:sldMk cId="220406511" sldId="263"/>
            <ac:spMk id="5" creationId="{DB18400E-2868-4C8B-BA34-65DACE70956D}"/>
          </ac:spMkLst>
        </pc:spChg>
        <pc:spChg chg="mod">
          <ac:chgData name="Srilakshmi Gummadidala" userId="4a3f83bf-1572-4087-a4dc-308969492e50" providerId="ADAL" clId="{501832DF-C75A-46E6-9975-5CC8106421E0}" dt="2023-04-22T08:34:00.417" v="3551" actId="26606"/>
          <ac:spMkLst>
            <pc:docMk/>
            <pc:sldMk cId="220406511" sldId="263"/>
            <ac:spMk id="7" creationId="{09D8400E-70E7-43AF-BEB5-BAE886A5D6A9}"/>
          </ac:spMkLst>
        </pc:spChg>
        <pc:spChg chg="mod">
          <ac:chgData name="Srilakshmi Gummadidala" userId="4a3f83bf-1572-4087-a4dc-308969492e50" providerId="ADAL" clId="{501832DF-C75A-46E6-9975-5CC8106421E0}" dt="2023-04-22T08:34:19.152" v="3552"/>
          <ac:spMkLst>
            <pc:docMk/>
            <pc:sldMk cId="220406511" sldId="263"/>
            <ac:spMk id="8" creationId="{BC3C2C1A-865F-3E62-F6F2-1D4525CE4851}"/>
          </ac:spMkLst>
        </pc:spChg>
        <pc:spChg chg="add del">
          <ac:chgData name="Srilakshmi Gummadidala" userId="4a3f83bf-1572-4087-a4dc-308969492e50" providerId="ADAL" clId="{501832DF-C75A-46E6-9975-5CC8106421E0}" dt="2023-04-22T08:30:47.395" v="3523" actId="26606"/>
          <ac:spMkLst>
            <pc:docMk/>
            <pc:sldMk cId="220406511" sldId="263"/>
            <ac:spMk id="10" creationId="{28D31E1B-0407-4223-9642-0B642CBF57D9}"/>
          </ac:spMkLst>
        </pc:spChg>
        <pc:spChg chg="add del">
          <ac:chgData name="Srilakshmi Gummadidala" userId="4a3f83bf-1572-4087-a4dc-308969492e50" providerId="ADAL" clId="{501832DF-C75A-46E6-9975-5CC8106421E0}" dt="2023-04-22T08:28:57.603" v="3495" actId="26606"/>
          <ac:spMkLst>
            <pc:docMk/>
            <pc:sldMk cId="220406511" sldId="263"/>
            <ac:spMk id="13" creationId="{6D1A2CED-DA9B-4CCF-8215-CFC65FE71603}"/>
          </ac:spMkLst>
        </pc:spChg>
        <pc:spChg chg="add del">
          <ac:chgData name="Srilakshmi Gummadidala" userId="4a3f83bf-1572-4087-a4dc-308969492e50" providerId="ADAL" clId="{501832DF-C75A-46E6-9975-5CC8106421E0}" dt="2023-04-22T08:28:52.401" v="3493" actId="26606"/>
          <ac:spMkLst>
            <pc:docMk/>
            <pc:sldMk cId="220406511" sldId="263"/>
            <ac:spMk id="14" creationId="{28D31E1B-0407-4223-9642-0B642CBF57D9}"/>
          </ac:spMkLst>
        </pc:spChg>
        <pc:spChg chg="add del">
          <ac:chgData name="Srilakshmi Gummadidala" userId="4a3f83bf-1572-4087-a4dc-308969492e50" providerId="ADAL" clId="{501832DF-C75A-46E6-9975-5CC8106421E0}" dt="2023-04-22T08:28:57.603" v="3495" actId="26606"/>
          <ac:spMkLst>
            <pc:docMk/>
            <pc:sldMk cId="220406511" sldId="263"/>
            <ac:spMk id="15" creationId="{562DFC44-A40C-4573-9230-B3EDB3EC8EEB}"/>
          </ac:spMkLst>
        </pc:spChg>
        <pc:spChg chg="add del">
          <ac:chgData name="Srilakshmi Gummadidala" userId="4a3f83bf-1572-4087-a4dc-308969492e50" providerId="ADAL" clId="{501832DF-C75A-46E6-9975-5CC8106421E0}" dt="2023-04-22T08:33:44.821" v="3549" actId="26606"/>
          <ac:spMkLst>
            <pc:docMk/>
            <pc:sldMk cId="220406511" sldId="263"/>
            <ac:spMk id="17" creationId="{FFB60E8C-7224-44A4-87A0-46A1711DD2ED}"/>
          </ac:spMkLst>
        </pc:spChg>
        <pc:spChg chg="add del">
          <ac:chgData name="Srilakshmi Gummadidala" userId="4a3f83bf-1572-4087-a4dc-308969492e50" providerId="ADAL" clId="{501832DF-C75A-46E6-9975-5CC8106421E0}" dt="2023-04-22T08:33:44.821" v="3549" actId="26606"/>
          <ac:spMkLst>
            <pc:docMk/>
            <pc:sldMk cId="220406511" sldId="263"/>
            <ac:spMk id="18" creationId="{E659831F-0D9A-4C63-9EBB-8435B85A440F}"/>
          </ac:spMkLst>
        </pc:spChg>
        <pc:spChg chg="add del">
          <ac:chgData name="Srilakshmi Gummadidala" userId="4a3f83bf-1572-4087-a4dc-308969492e50" providerId="ADAL" clId="{501832DF-C75A-46E6-9975-5CC8106421E0}" dt="2023-04-22T08:33:44.821" v="3549" actId="26606"/>
          <ac:spMkLst>
            <pc:docMk/>
            <pc:sldMk cId="220406511" sldId="263"/>
            <ac:spMk id="19" creationId="{5DA32751-37A2-45C0-BE94-63D375E27003}"/>
          </ac:spMkLst>
        </pc:spChg>
        <pc:spChg chg="add del">
          <ac:chgData name="Srilakshmi Gummadidala" userId="4a3f83bf-1572-4087-a4dc-308969492e50" providerId="ADAL" clId="{501832DF-C75A-46E6-9975-5CC8106421E0}" dt="2023-04-22T08:30:47.395" v="3523" actId="26606"/>
          <ac:spMkLst>
            <pc:docMk/>
            <pc:sldMk cId="220406511" sldId="263"/>
            <ac:spMk id="20" creationId="{D5B0017B-2ECA-49AF-B397-DC140825DF8D}"/>
          </ac:spMkLst>
        </pc:spChg>
        <pc:spChg chg="add del">
          <ac:chgData name="Srilakshmi Gummadidala" userId="4a3f83bf-1572-4087-a4dc-308969492e50" providerId="ADAL" clId="{501832DF-C75A-46E6-9975-5CC8106421E0}" dt="2023-04-22T08:28:52.401" v="3493" actId="26606"/>
          <ac:spMkLst>
            <pc:docMk/>
            <pc:sldMk cId="220406511" sldId="263"/>
            <ac:spMk id="21" creationId="{D5B0017B-2ECA-49AF-B397-DC140825DF8D}"/>
          </ac:spMkLst>
        </pc:spChg>
        <pc:spChg chg="add del">
          <ac:chgData name="Srilakshmi Gummadidala" userId="4a3f83bf-1572-4087-a4dc-308969492e50" providerId="ADAL" clId="{501832DF-C75A-46E6-9975-5CC8106421E0}" dt="2023-04-22T08:30:47.395" v="3523" actId="26606"/>
          <ac:spMkLst>
            <pc:docMk/>
            <pc:sldMk cId="220406511" sldId="263"/>
            <ac:spMk id="22" creationId="{70E96339-907C-46C3-99AC-31179B6F0EBD}"/>
          </ac:spMkLst>
        </pc:spChg>
        <pc:spChg chg="add del">
          <ac:chgData name="Srilakshmi Gummadidala" userId="4a3f83bf-1572-4087-a4dc-308969492e50" providerId="ADAL" clId="{501832DF-C75A-46E6-9975-5CC8106421E0}" dt="2023-04-22T08:28:52.401" v="3493" actId="26606"/>
          <ac:spMkLst>
            <pc:docMk/>
            <pc:sldMk cId="220406511" sldId="263"/>
            <ac:spMk id="23" creationId="{70E96339-907C-46C3-99AC-31179B6F0EBD}"/>
          </ac:spMkLst>
        </pc:spChg>
        <pc:spChg chg="add del">
          <ac:chgData name="Srilakshmi Gummadidala" userId="4a3f83bf-1572-4087-a4dc-308969492e50" providerId="ADAL" clId="{501832DF-C75A-46E6-9975-5CC8106421E0}" dt="2023-04-22T08:28:52.401" v="3493" actId="26606"/>
          <ac:spMkLst>
            <pc:docMk/>
            <pc:sldMk cId="220406511" sldId="263"/>
            <ac:spMk id="24" creationId="{5A30E08E-167C-A80F-BEC1-5D8DFC1B91ED}"/>
          </ac:spMkLst>
        </pc:spChg>
        <pc:spChg chg="add del">
          <ac:chgData name="Srilakshmi Gummadidala" userId="4a3f83bf-1572-4087-a4dc-308969492e50" providerId="ADAL" clId="{501832DF-C75A-46E6-9975-5CC8106421E0}" dt="2023-04-22T08:28:52.401" v="3493" actId="26606"/>
          <ac:spMkLst>
            <pc:docMk/>
            <pc:sldMk cId="220406511" sldId="263"/>
            <ac:spMk id="25" creationId="{361A1198-DA81-1CAA-AA94-D3BD473BB2F0}"/>
          </ac:spMkLst>
        </pc:spChg>
        <pc:spChg chg="add del">
          <ac:chgData name="Srilakshmi Gummadidala" userId="4a3f83bf-1572-4087-a4dc-308969492e50" providerId="ADAL" clId="{501832DF-C75A-46E6-9975-5CC8106421E0}" dt="2023-04-22T08:28:52.401" v="3493" actId="26606"/>
          <ac:spMkLst>
            <pc:docMk/>
            <pc:sldMk cId="220406511" sldId="263"/>
            <ac:spMk id="26" creationId="{DDE1D14D-0B38-1240-8C47-CDB640B6379B}"/>
          </ac:spMkLst>
        </pc:spChg>
        <pc:spChg chg="add del">
          <ac:chgData name="Srilakshmi Gummadidala" userId="4a3f83bf-1572-4087-a4dc-308969492e50" providerId="ADAL" clId="{501832DF-C75A-46E6-9975-5CC8106421E0}" dt="2023-04-22T08:30:47.395" v="3523" actId="26606"/>
          <ac:spMkLst>
            <pc:docMk/>
            <pc:sldMk cId="220406511" sldId="263"/>
            <ac:spMk id="27" creationId="{5A30E08E-167C-A80F-BEC1-5D8DFC1B91ED}"/>
          </ac:spMkLst>
        </pc:spChg>
        <pc:spChg chg="add del">
          <ac:chgData name="Srilakshmi Gummadidala" userId="4a3f83bf-1572-4087-a4dc-308969492e50" providerId="ADAL" clId="{501832DF-C75A-46E6-9975-5CC8106421E0}" dt="2023-04-22T08:30:47.395" v="3523" actId="26606"/>
          <ac:spMkLst>
            <pc:docMk/>
            <pc:sldMk cId="220406511" sldId="263"/>
            <ac:spMk id="29" creationId="{361A1198-DA81-1CAA-AA94-D3BD473BB2F0}"/>
          </ac:spMkLst>
        </pc:spChg>
        <pc:spChg chg="add del">
          <ac:chgData name="Srilakshmi Gummadidala" userId="4a3f83bf-1572-4087-a4dc-308969492e50" providerId="ADAL" clId="{501832DF-C75A-46E6-9975-5CC8106421E0}" dt="2023-04-22T08:28:57.603" v="3495" actId="26606"/>
          <ac:spMkLst>
            <pc:docMk/>
            <pc:sldMk cId="220406511" sldId="263"/>
            <ac:spMk id="30" creationId="{15589D35-CF9F-4DE9-A792-8571A09E9BC9}"/>
          </ac:spMkLst>
        </pc:spChg>
        <pc:spChg chg="add del">
          <ac:chgData name="Srilakshmi Gummadidala" userId="4a3f83bf-1572-4087-a4dc-308969492e50" providerId="ADAL" clId="{501832DF-C75A-46E6-9975-5CC8106421E0}" dt="2023-04-22T08:30:47.395" v="3523" actId="26606"/>
          <ac:spMkLst>
            <pc:docMk/>
            <pc:sldMk cId="220406511" sldId="263"/>
            <ac:spMk id="31" creationId="{DDE1D14D-0B38-1240-8C47-CDB640B6379B}"/>
          </ac:spMkLst>
        </pc:spChg>
        <pc:spChg chg="add del">
          <ac:chgData name="Srilakshmi Gummadidala" userId="4a3f83bf-1572-4087-a4dc-308969492e50" providerId="ADAL" clId="{501832DF-C75A-46E6-9975-5CC8106421E0}" dt="2023-04-22T08:33:44.821" v="3549" actId="26606"/>
          <ac:spMkLst>
            <pc:docMk/>
            <pc:sldMk cId="220406511" sldId="263"/>
            <ac:spMk id="36" creationId="{5A55FBCD-CD42-40F5-8A1B-3203F9CAEEAA}"/>
          </ac:spMkLst>
        </pc:spChg>
        <pc:spChg chg="add del">
          <ac:chgData name="Srilakshmi Gummadidala" userId="4a3f83bf-1572-4087-a4dc-308969492e50" providerId="ADAL" clId="{501832DF-C75A-46E6-9975-5CC8106421E0}" dt="2023-04-22T08:34:00.417" v="3551" actId="26606"/>
          <ac:spMkLst>
            <pc:docMk/>
            <pc:sldMk cId="220406511" sldId="263"/>
            <ac:spMk id="38" creationId="{743AA782-23D1-4521-8CAD-47662984AA08}"/>
          </ac:spMkLst>
        </pc:spChg>
        <pc:spChg chg="add del">
          <ac:chgData name="Srilakshmi Gummadidala" userId="4a3f83bf-1572-4087-a4dc-308969492e50" providerId="ADAL" clId="{501832DF-C75A-46E6-9975-5CC8106421E0}" dt="2023-04-22T08:34:00.417" v="3551" actId="26606"/>
          <ac:spMkLst>
            <pc:docMk/>
            <pc:sldMk cId="220406511" sldId="263"/>
            <ac:spMk id="39" creationId="{650D18FE-0824-4A46-B22C-A86B52E5780A}"/>
          </ac:spMkLst>
        </pc:spChg>
        <pc:spChg chg="mod">
          <ac:chgData name="Srilakshmi Gummadidala" userId="4a3f83bf-1572-4087-a4dc-308969492e50" providerId="ADAL" clId="{501832DF-C75A-46E6-9975-5CC8106421E0}" dt="2023-04-22T08:35:23.548" v="3563"/>
          <ac:spMkLst>
            <pc:docMk/>
            <pc:sldMk cId="220406511" sldId="263"/>
            <ac:spMk id="41" creationId="{86210C7E-8101-B592-AC7B-7A841246E9E4}"/>
          </ac:spMkLst>
        </pc:spChg>
        <pc:spChg chg="mod">
          <ac:chgData name="Srilakshmi Gummadidala" userId="4a3f83bf-1572-4087-a4dc-308969492e50" providerId="ADAL" clId="{501832DF-C75A-46E6-9975-5CC8106421E0}" dt="2023-04-22T08:35:23.548" v="3563"/>
          <ac:spMkLst>
            <pc:docMk/>
            <pc:sldMk cId="220406511" sldId="263"/>
            <ac:spMk id="42" creationId="{FC5F1058-B02A-BDA9-CD47-C7C4BE0C2BC9}"/>
          </ac:spMkLst>
        </pc:spChg>
        <pc:spChg chg="add mod">
          <ac:chgData name="Srilakshmi Gummadidala" userId="4a3f83bf-1572-4087-a4dc-308969492e50" providerId="ADAL" clId="{501832DF-C75A-46E6-9975-5CC8106421E0}" dt="2023-04-22T08:35:38.734" v="3566" actId="1076"/>
          <ac:spMkLst>
            <pc:docMk/>
            <pc:sldMk cId="220406511" sldId="263"/>
            <ac:spMk id="43" creationId="{D0770C92-76CB-D571-D547-02F094C559BA}"/>
          </ac:spMkLst>
        </pc:spChg>
        <pc:grpChg chg="add del mod">
          <ac:chgData name="Srilakshmi Gummadidala" userId="4a3f83bf-1572-4087-a4dc-308969492e50" providerId="ADAL" clId="{501832DF-C75A-46E6-9975-5CC8106421E0}" dt="2023-04-22T08:36:03.478" v="3569" actId="478"/>
          <ac:grpSpMkLst>
            <pc:docMk/>
            <pc:sldMk cId="220406511" sldId="263"/>
            <ac:grpSpMk id="2" creationId="{AE5FDBE4-BEF9-62B0-BF96-C7BCA48E92B4}"/>
          </ac:grpSpMkLst>
        </pc:grpChg>
        <pc:grpChg chg="add del">
          <ac:chgData name="Srilakshmi Gummadidala" userId="4a3f83bf-1572-4087-a4dc-308969492e50" providerId="ADAL" clId="{501832DF-C75A-46E6-9975-5CC8106421E0}" dt="2023-04-22T08:30:47.395" v="3523" actId="26606"/>
          <ac:grpSpMkLst>
            <pc:docMk/>
            <pc:sldMk cId="220406511" sldId="263"/>
            <ac:grpSpMk id="12" creationId="{AE1C45F0-260A-458C-96ED-C1F6D2151219}"/>
          </ac:grpSpMkLst>
        </pc:grpChg>
        <pc:grpChg chg="add del">
          <ac:chgData name="Srilakshmi Gummadidala" userId="4a3f83bf-1572-4087-a4dc-308969492e50" providerId="ADAL" clId="{501832DF-C75A-46E6-9975-5CC8106421E0}" dt="2023-04-22T08:28:52.401" v="3493" actId="26606"/>
          <ac:grpSpMkLst>
            <pc:docMk/>
            <pc:sldMk cId="220406511" sldId="263"/>
            <ac:grpSpMk id="16" creationId="{AE1C45F0-260A-458C-96ED-C1F6D2151219}"/>
          </ac:grpSpMkLst>
        </pc:grpChg>
        <pc:grpChg chg="add mod">
          <ac:chgData name="Srilakshmi Gummadidala" userId="4a3f83bf-1572-4087-a4dc-308969492e50" providerId="ADAL" clId="{501832DF-C75A-46E6-9975-5CC8106421E0}" dt="2023-04-22T08:35:27.391" v="3564" actId="1076"/>
          <ac:grpSpMkLst>
            <pc:docMk/>
            <pc:sldMk cId="220406511" sldId="263"/>
            <ac:grpSpMk id="37" creationId="{D740B985-4251-6CAB-6EB7-72B0E4DF895A}"/>
          </ac:grpSpMkLst>
        </pc:grpChg>
        <pc:graphicFrameChg chg="del mod">
          <ac:chgData name="Srilakshmi Gummadidala" userId="4a3f83bf-1572-4087-a4dc-308969492e50" providerId="ADAL" clId="{501832DF-C75A-46E6-9975-5CC8106421E0}" dt="2023-04-22T08:24:21.562" v="3435" actId="478"/>
          <ac:graphicFrameMkLst>
            <pc:docMk/>
            <pc:sldMk cId="220406511" sldId="263"/>
            <ac:graphicFrameMk id="6" creationId="{EAED5347-334A-4E4C-84B5-0A665A3654A8}"/>
          </ac:graphicFrameMkLst>
        </pc:graphicFrameChg>
        <pc:graphicFrameChg chg="add del">
          <ac:chgData name="Srilakshmi Gummadidala" userId="4a3f83bf-1572-4087-a4dc-308969492e50" providerId="ADAL" clId="{501832DF-C75A-46E6-9975-5CC8106421E0}" dt="2023-04-22T08:28:57.603" v="3495" actId="26606"/>
          <ac:graphicFrameMkLst>
            <pc:docMk/>
            <pc:sldMk cId="220406511" sldId="263"/>
            <ac:graphicFrameMk id="9" creationId="{A2BBB0C0-D46B-7266-16FD-E9F64DBDB65F}"/>
          </ac:graphicFrameMkLst>
        </pc:graphicFrameChg>
        <pc:graphicFrameChg chg="add del">
          <ac:chgData name="Srilakshmi Gummadidala" userId="4a3f83bf-1572-4087-a4dc-308969492e50" providerId="ADAL" clId="{501832DF-C75A-46E6-9975-5CC8106421E0}" dt="2023-04-22T08:30:34.783" v="3513" actId="26606"/>
          <ac:graphicFrameMkLst>
            <pc:docMk/>
            <pc:sldMk cId="220406511" sldId="263"/>
            <ac:graphicFrameMk id="35" creationId="{D2415833-C01C-E323-5B25-2EAD35586138}"/>
          </ac:graphicFrameMkLst>
        </pc:graphicFrameChg>
        <pc:picChg chg="add del">
          <ac:chgData name="Srilakshmi Gummadidala" userId="4a3f83bf-1572-4087-a4dc-308969492e50" providerId="ADAL" clId="{501832DF-C75A-46E6-9975-5CC8106421E0}" dt="2023-04-22T08:28:52.401" v="3493" actId="26606"/>
          <ac:picMkLst>
            <pc:docMk/>
            <pc:sldMk cId="220406511" sldId="263"/>
            <ac:picMk id="11" creationId="{01299F58-057D-B0CE-FE69-127A34F77E99}"/>
          </ac:picMkLst>
        </pc:picChg>
        <pc:picChg chg="add del">
          <ac:chgData name="Srilakshmi Gummadidala" userId="4a3f83bf-1572-4087-a4dc-308969492e50" providerId="ADAL" clId="{501832DF-C75A-46E6-9975-5CC8106421E0}" dt="2023-04-22T08:30:47.395" v="3523" actId="26606"/>
          <ac:picMkLst>
            <pc:docMk/>
            <pc:sldMk cId="220406511" sldId="263"/>
            <ac:picMk id="32" creationId="{01299F58-057D-B0CE-FE69-127A34F77E99}"/>
          </ac:picMkLst>
        </pc:picChg>
        <pc:picChg chg="add del">
          <ac:chgData name="Srilakshmi Gummadidala" userId="4a3f83bf-1572-4087-a4dc-308969492e50" providerId="ADAL" clId="{501832DF-C75A-46E6-9975-5CC8106421E0}" dt="2023-04-22T08:33:44.821" v="3549" actId="26606"/>
          <ac:picMkLst>
            <pc:docMk/>
            <pc:sldMk cId="220406511" sldId="263"/>
            <ac:picMk id="34" creationId="{2ECEE3FE-891B-86D0-2A5C-08899781AC84}"/>
          </ac:picMkLst>
        </pc:picChg>
        <pc:picChg chg="add del">
          <ac:chgData name="Srilakshmi Gummadidala" userId="4a3f83bf-1572-4087-a4dc-308969492e50" providerId="ADAL" clId="{501832DF-C75A-46E6-9975-5CC8106421E0}" dt="2023-04-22T08:34:00.417" v="3551" actId="26606"/>
          <ac:picMkLst>
            <pc:docMk/>
            <pc:sldMk cId="220406511" sldId="263"/>
            <ac:picMk id="40" creationId="{593108A4-E990-24CE-8F3D-FA13EE753350}"/>
          </ac:picMkLst>
        </pc:picChg>
        <pc:cxnChg chg="add del">
          <ac:chgData name="Srilakshmi Gummadidala" userId="4a3f83bf-1572-4087-a4dc-308969492e50" providerId="ADAL" clId="{501832DF-C75A-46E6-9975-5CC8106421E0}" dt="2023-04-22T08:28:52.401" v="3493" actId="26606"/>
          <ac:cxnSpMkLst>
            <pc:docMk/>
            <pc:sldMk cId="220406511" sldId="263"/>
            <ac:cxnSpMk id="28" creationId="{6CF1BAF6-AD41-4082-B212-8A1F9A2E8779}"/>
          </ac:cxnSpMkLst>
        </pc:cxnChg>
        <pc:cxnChg chg="add del">
          <ac:chgData name="Srilakshmi Gummadidala" userId="4a3f83bf-1572-4087-a4dc-308969492e50" providerId="ADAL" clId="{501832DF-C75A-46E6-9975-5CC8106421E0}" dt="2023-04-22T08:30:47.395" v="3523" actId="26606"/>
          <ac:cxnSpMkLst>
            <pc:docMk/>
            <pc:sldMk cId="220406511" sldId="263"/>
            <ac:cxnSpMk id="33" creationId="{6CF1BAF6-AD41-4082-B212-8A1F9A2E8779}"/>
          </ac:cxnSpMkLst>
        </pc:cxnChg>
      </pc:sldChg>
      <pc:sldChg chg="del">
        <pc:chgData name="Srilakshmi Gummadidala" userId="4a3f83bf-1572-4087-a4dc-308969492e50" providerId="ADAL" clId="{501832DF-C75A-46E6-9975-5CC8106421E0}" dt="2023-04-22T08:51:31.453" v="3676" actId="47"/>
        <pc:sldMkLst>
          <pc:docMk/>
          <pc:sldMk cId="1172159167" sldId="264"/>
        </pc:sldMkLst>
      </pc:sldChg>
      <pc:sldChg chg="modSp mod">
        <pc:chgData name="Srilakshmi Gummadidala" userId="4a3f83bf-1572-4087-a4dc-308969492e50" providerId="ADAL" clId="{501832DF-C75A-46E6-9975-5CC8106421E0}" dt="2023-04-22T08:59:09.169" v="3732" actId="20577"/>
        <pc:sldMkLst>
          <pc:docMk/>
          <pc:sldMk cId="1740697199" sldId="265"/>
        </pc:sldMkLst>
        <pc:spChg chg="mod">
          <ac:chgData name="Srilakshmi Gummadidala" userId="4a3f83bf-1572-4087-a4dc-308969492e50" providerId="ADAL" clId="{501832DF-C75A-46E6-9975-5CC8106421E0}" dt="2023-04-22T08:59:09.169" v="3732" actId="20577"/>
          <ac:spMkLst>
            <pc:docMk/>
            <pc:sldMk cId="1740697199" sldId="265"/>
            <ac:spMk id="24" creationId="{CC9BD28D-55F8-486A-9F93-D3268DEDBC31}"/>
          </ac:spMkLst>
        </pc:spChg>
      </pc:sldChg>
      <pc:sldChg chg="del">
        <pc:chgData name="Srilakshmi Gummadidala" userId="4a3f83bf-1572-4087-a4dc-308969492e50" providerId="ADAL" clId="{501832DF-C75A-46E6-9975-5CC8106421E0}" dt="2023-04-22T08:51:27.417" v="3674" actId="47"/>
        <pc:sldMkLst>
          <pc:docMk/>
          <pc:sldMk cId="181680292" sldId="266"/>
        </pc:sldMkLst>
      </pc:sldChg>
      <pc:sldChg chg="addSp delSp modSp mod">
        <pc:chgData name="Srilakshmi Gummadidala" userId="4a3f83bf-1572-4087-a4dc-308969492e50" providerId="ADAL" clId="{501832DF-C75A-46E6-9975-5CC8106421E0}" dt="2023-04-24T02:06:27.401" v="3889" actId="1076"/>
        <pc:sldMkLst>
          <pc:docMk/>
          <pc:sldMk cId="1364433812" sldId="268"/>
        </pc:sldMkLst>
        <pc:spChg chg="add mod">
          <ac:chgData name="Srilakshmi Gummadidala" userId="4a3f83bf-1572-4087-a4dc-308969492e50" providerId="ADAL" clId="{501832DF-C75A-46E6-9975-5CC8106421E0}" dt="2023-04-24T02:06:27.401" v="3889" actId="1076"/>
          <ac:spMkLst>
            <pc:docMk/>
            <pc:sldMk cId="1364433812" sldId="268"/>
            <ac:spMk id="2" creationId="{E3298E2D-95FA-7ECA-D739-D8FFF105C49B}"/>
          </ac:spMkLst>
        </pc:spChg>
        <pc:spChg chg="add del mod">
          <ac:chgData name="Srilakshmi Gummadidala" userId="4a3f83bf-1572-4087-a4dc-308969492e50" providerId="ADAL" clId="{501832DF-C75A-46E6-9975-5CC8106421E0}" dt="2023-04-22T01:53:17.385" v="184"/>
          <ac:spMkLst>
            <pc:docMk/>
            <pc:sldMk cId="1364433812" sldId="268"/>
            <ac:spMk id="4" creationId="{55DDEACD-8637-265C-B688-ED6995153C82}"/>
          </ac:spMkLst>
        </pc:spChg>
        <pc:spChg chg="add mod">
          <ac:chgData name="Srilakshmi Gummadidala" userId="4a3f83bf-1572-4087-a4dc-308969492e50" providerId="ADAL" clId="{501832DF-C75A-46E6-9975-5CC8106421E0}" dt="2023-04-22T02:00:26.648" v="362" actId="113"/>
          <ac:spMkLst>
            <pc:docMk/>
            <pc:sldMk cId="1364433812" sldId="268"/>
            <ac:spMk id="7" creationId="{72D869B4-8A17-4FEA-758E-94DE1BD353B0}"/>
          </ac:spMkLst>
        </pc:spChg>
        <pc:spChg chg="add mod">
          <ac:chgData name="Srilakshmi Gummadidala" userId="4a3f83bf-1572-4087-a4dc-308969492e50" providerId="ADAL" clId="{501832DF-C75A-46E6-9975-5CC8106421E0}" dt="2023-04-22T02:00:20.352" v="361" actId="14100"/>
          <ac:spMkLst>
            <pc:docMk/>
            <pc:sldMk cId="1364433812" sldId="268"/>
            <ac:spMk id="8" creationId="{25218CA6-5C4E-C563-7B37-2ABE6CC8681E}"/>
          </ac:spMkLst>
        </pc:spChg>
        <pc:spChg chg="add del mod">
          <ac:chgData name="Srilakshmi Gummadidala" userId="4a3f83bf-1572-4087-a4dc-308969492e50" providerId="ADAL" clId="{501832DF-C75A-46E6-9975-5CC8106421E0}" dt="2023-04-22T02:02:45.924" v="398" actId="20577"/>
          <ac:spMkLst>
            <pc:docMk/>
            <pc:sldMk cId="1364433812" sldId="268"/>
            <ac:spMk id="9" creationId="{A4CD7519-C1E3-1E02-58A8-8F93B413020F}"/>
          </ac:spMkLst>
        </pc:spChg>
        <pc:spChg chg="mod">
          <ac:chgData name="Srilakshmi Gummadidala" userId="4a3f83bf-1572-4087-a4dc-308969492e50" providerId="ADAL" clId="{501832DF-C75A-46E6-9975-5CC8106421E0}" dt="2023-04-22T02:08:30.159" v="487" actId="14100"/>
          <ac:spMkLst>
            <pc:docMk/>
            <pc:sldMk cId="1364433812" sldId="268"/>
            <ac:spMk id="11" creationId="{51D768DA-1DA7-4CBE-8E6C-2229D90C9DE0}"/>
          </ac:spMkLst>
        </pc:spChg>
        <pc:spChg chg="del mod">
          <ac:chgData name="Srilakshmi Gummadidala" userId="4a3f83bf-1572-4087-a4dc-308969492e50" providerId="ADAL" clId="{501832DF-C75A-46E6-9975-5CC8106421E0}" dt="2023-04-22T01:50:22.689" v="34"/>
          <ac:spMkLst>
            <pc:docMk/>
            <pc:sldMk cId="1364433812" sldId="268"/>
            <ac:spMk id="27" creationId="{560A116B-CEAA-4F52-BBCF-7ACCB506DD15}"/>
          </ac:spMkLst>
        </pc:spChg>
        <pc:spChg chg="del mod">
          <ac:chgData name="Srilakshmi Gummadidala" userId="4a3f83bf-1572-4087-a4dc-308969492e50" providerId="ADAL" clId="{501832DF-C75A-46E6-9975-5CC8106421E0}" dt="2023-04-22T01:50:22.689" v="36"/>
          <ac:spMkLst>
            <pc:docMk/>
            <pc:sldMk cId="1364433812" sldId="268"/>
            <ac:spMk id="28" creationId="{357E1C47-5F9B-4DEC-AB74-280817249E80}"/>
          </ac:spMkLst>
        </pc:spChg>
        <pc:spChg chg="del mod">
          <ac:chgData name="Srilakshmi Gummadidala" userId="4a3f83bf-1572-4087-a4dc-308969492e50" providerId="ADAL" clId="{501832DF-C75A-46E6-9975-5CC8106421E0}" dt="2023-04-22T01:50:28.610" v="43"/>
          <ac:spMkLst>
            <pc:docMk/>
            <pc:sldMk cId="1364433812" sldId="268"/>
            <ac:spMk id="29" creationId="{C69CE701-A04C-4B00-A98E-45155D83FCD6}"/>
          </ac:spMkLst>
        </pc:spChg>
        <pc:spChg chg="add del mod">
          <ac:chgData name="Srilakshmi Gummadidala" userId="4a3f83bf-1572-4087-a4dc-308969492e50" providerId="ADAL" clId="{501832DF-C75A-46E6-9975-5CC8106421E0}" dt="2023-04-22T02:10:59.488" v="497" actId="2710"/>
          <ac:spMkLst>
            <pc:docMk/>
            <pc:sldMk cId="1364433812" sldId="268"/>
            <ac:spMk id="30" creationId="{8BDC5375-5814-427B-930D-D88EDD79BF3F}"/>
          </ac:spMkLst>
        </pc:spChg>
        <pc:spChg chg="del mod">
          <ac:chgData name="Srilakshmi Gummadidala" userId="4a3f83bf-1572-4087-a4dc-308969492e50" providerId="ADAL" clId="{501832DF-C75A-46E6-9975-5CC8106421E0}" dt="2023-04-22T01:51:29.093" v="156"/>
          <ac:spMkLst>
            <pc:docMk/>
            <pc:sldMk cId="1364433812" sldId="268"/>
            <ac:spMk id="31" creationId="{26C68557-04C1-488C-9420-F0487C59CFAE}"/>
          </ac:spMkLst>
        </pc:spChg>
        <pc:spChg chg="del mod">
          <ac:chgData name="Srilakshmi Gummadidala" userId="4a3f83bf-1572-4087-a4dc-308969492e50" providerId="ADAL" clId="{501832DF-C75A-46E6-9975-5CC8106421E0}" dt="2023-04-22T01:51:29.093" v="158"/>
          <ac:spMkLst>
            <pc:docMk/>
            <pc:sldMk cId="1364433812" sldId="268"/>
            <ac:spMk id="32" creationId="{189F3F56-1988-439E-BA2E-26475C3AB60B}"/>
          </ac:spMkLst>
        </pc:spChg>
        <pc:spChg chg="del mod">
          <ac:chgData name="Srilakshmi Gummadidala" userId="4a3f83bf-1572-4087-a4dc-308969492e50" providerId="ADAL" clId="{501832DF-C75A-46E6-9975-5CC8106421E0}" dt="2023-04-22T01:51:29.093" v="160"/>
          <ac:spMkLst>
            <pc:docMk/>
            <pc:sldMk cId="1364433812" sldId="268"/>
            <ac:spMk id="33" creationId="{5C9B9B7F-18A8-4C58-AAF2-3FB3E1D83597}"/>
          </ac:spMkLst>
        </pc:spChg>
        <pc:spChg chg="del mod">
          <ac:chgData name="Srilakshmi Gummadidala" userId="4a3f83bf-1572-4087-a4dc-308969492e50" providerId="ADAL" clId="{501832DF-C75A-46E6-9975-5CC8106421E0}" dt="2023-04-22T01:51:29.093" v="162"/>
          <ac:spMkLst>
            <pc:docMk/>
            <pc:sldMk cId="1364433812" sldId="268"/>
            <ac:spMk id="34" creationId="{C382D672-5F99-41CB-9E9E-873E1E7D3065}"/>
          </ac:spMkLst>
        </pc:spChg>
        <pc:spChg chg="del mod">
          <ac:chgData name="Srilakshmi Gummadidala" userId="4a3f83bf-1572-4087-a4dc-308969492e50" providerId="ADAL" clId="{501832DF-C75A-46E6-9975-5CC8106421E0}" dt="2023-04-22T01:51:29.093" v="164"/>
          <ac:spMkLst>
            <pc:docMk/>
            <pc:sldMk cId="1364433812" sldId="268"/>
            <ac:spMk id="35" creationId="{9463D3C9-2C80-4CBA-9EB0-56C1A4688153}"/>
          </ac:spMkLst>
        </pc:spChg>
        <pc:spChg chg="del mod">
          <ac:chgData name="Srilakshmi Gummadidala" userId="4a3f83bf-1572-4087-a4dc-308969492e50" providerId="ADAL" clId="{501832DF-C75A-46E6-9975-5CC8106421E0}" dt="2023-04-22T01:51:29.093" v="166"/>
          <ac:spMkLst>
            <pc:docMk/>
            <pc:sldMk cId="1364433812" sldId="268"/>
            <ac:spMk id="36" creationId="{88966208-5B6C-48D9-B93A-D29B368A5542}"/>
          </ac:spMkLst>
        </pc:spChg>
        <pc:spChg chg="del mod">
          <ac:chgData name="Srilakshmi Gummadidala" userId="4a3f83bf-1572-4087-a4dc-308969492e50" providerId="ADAL" clId="{501832DF-C75A-46E6-9975-5CC8106421E0}" dt="2023-04-22T01:50:28.610" v="45"/>
          <ac:spMkLst>
            <pc:docMk/>
            <pc:sldMk cId="1364433812" sldId="268"/>
            <ac:spMk id="39" creationId="{83DF6690-26EA-40D7-A858-D4888A649056}"/>
          </ac:spMkLst>
        </pc:spChg>
        <pc:spChg chg="del mod">
          <ac:chgData name="Srilakshmi Gummadidala" userId="4a3f83bf-1572-4087-a4dc-308969492e50" providerId="ADAL" clId="{501832DF-C75A-46E6-9975-5CC8106421E0}" dt="2023-04-22T01:51:29.093" v="168"/>
          <ac:spMkLst>
            <pc:docMk/>
            <pc:sldMk cId="1364433812" sldId="268"/>
            <ac:spMk id="40" creationId="{6381D9B4-93B7-42F2-8D32-8ED071BC3419}"/>
          </ac:spMkLst>
        </pc:spChg>
        <pc:spChg chg="del mod">
          <ac:chgData name="Srilakshmi Gummadidala" userId="4a3f83bf-1572-4087-a4dc-308969492e50" providerId="ADAL" clId="{501832DF-C75A-46E6-9975-5CC8106421E0}" dt="2023-04-22T01:51:29.093" v="170"/>
          <ac:spMkLst>
            <pc:docMk/>
            <pc:sldMk cId="1364433812" sldId="268"/>
            <ac:spMk id="41" creationId="{CC1D7BD8-8896-4972-BF10-159C0BF911D8}"/>
          </ac:spMkLst>
        </pc:spChg>
        <pc:spChg chg="del mod">
          <ac:chgData name="Srilakshmi Gummadidala" userId="4a3f83bf-1572-4087-a4dc-308969492e50" providerId="ADAL" clId="{501832DF-C75A-46E6-9975-5CC8106421E0}" dt="2023-04-22T01:51:29.093" v="172"/>
          <ac:spMkLst>
            <pc:docMk/>
            <pc:sldMk cId="1364433812" sldId="268"/>
            <ac:spMk id="42" creationId="{9FAF568A-D958-457A-8DE2-4F190BE2D93B}"/>
          </ac:spMkLst>
        </pc:spChg>
        <pc:spChg chg="del">
          <ac:chgData name="Srilakshmi Gummadidala" userId="4a3f83bf-1572-4087-a4dc-308969492e50" providerId="ADAL" clId="{501832DF-C75A-46E6-9975-5CC8106421E0}" dt="2023-04-22T01:50:28.609" v="41" actId="478"/>
          <ac:spMkLst>
            <pc:docMk/>
            <pc:sldMk cId="1364433812" sldId="268"/>
            <ac:spMk id="43" creationId="{C7991D8B-9248-4507-96C8-9632F6372F65}"/>
          </ac:spMkLst>
        </pc:spChg>
        <pc:spChg chg="del mod">
          <ac:chgData name="Srilakshmi Gummadidala" userId="4a3f83bf-1572-4087-a4dc-308969492e50" providerId="ADAL" clId="{501832DF-C75A-46E6-9975-5CC8106421E0}" dt="2023-04-22T01:50:31.120" v="47" actId="478"/>
          <ac:spMkLst>
            <pc:docMk/>
            <pc:sldMk cId="1364433812" sldId="268"/>
            <ac:spMk id="45" creationId="{5FB414D4-51D6-47FB-B7F0-69A452F41C2C}"/>
          </ac:spMkLst>
        </pc:spChg>
        <pc:spChg chg="del">
          <ac:chgData name="Srilakshmi Gummadidala" userId="4a3f83bf-1572-4087-a4dc-308969492e50" providerId="ADAL" clId="{501832DF-C75A-46E6-9975-5CC8106421E0}" dt="2023-04-22T01:50:32.862" v="48" actId="478"/>
          <ac:spMkLst>
            <pc:docMk/>
            <pc:sldMk cId="1364433812" sldId="268"/>
            <ac:spMk id="46" creationId="{79A6B042-B334-4F4D-9C90-18B8C401E2FF}"/>
          </ac:spMkLst>
        </pc:spChg>
        <pc:spChg chg="del mod">
          <ac:chgData name="Srilakshmi Gummadidala" userId="4a3f83bf-1572-4087-a4dc-308969492e50" providerId="ADAL" clId="{501832DF-C75A-46E6-9975-5CC8106421E0}" dt="2023-04-22T01:50:38.753" v="53"/>
          <ac:spMkLst>
            <pc:docMk/>
            <pc:sldMk cId="1364433812" sldId="268"/>
            <ac:spMk id="50" creationId="{343C3476-6A5D-481C-970C-E198648BD50A}"/>
          </ac:spMkLst>
        </pc:spChg>
        <pc:spChg chg="del">
          <ac:chgData name="Srilakshmi Gummadidala" userId="4a3f83bf-1572-4087-a4dc-308969492e50" providerId="ADAL" clId="{501832DF-C75A-46E6-9975-5CC8106421E0}" dt="2023-04-22T01:50:38.753" v="51" actId="478"/>
          <ac:spMkLst>
            <pc:docMk/>
            <pc:sldMk cId="1364433812" sldId="268"/>
            <ac:spMk id="51" creationId="{1F241C2B-092E-4EFF-9D90-C8A236300C34}"/>
          </ac:spMkLst>
        </pc:spChg>
        <pc:grpChg chg="del">
          <ac:chgData name="Srilakshmi Gummadidala" userId="4a3f83bf-1572-4087-a4dc-308969492e50" providerId="ADAL" clId="{501832DF-C75A-46E6-9975-5CC8106421E0}" dt="2023-04-22T01:50:22.689" v="32" actId="478"/>
          <ac:grpSpMkLst>
            <pc:docMk/>
            <pc:sldMk cId="1364433812" sldId="268"/>
            <ac:grpSpMk id="44" creationId="{7C1C0611-29CB-4817-A0BC-F7BF53A734A8}"/>
          </ac:grpSpMkLst>
        </pc:grpChg>
        <pc:graphicFrameChg chg="add del">
          <ac:chgData name="Srilakshmi Gummadidala" userId="4a3f83bf-1572-4087-a4dc-308969492e50" providerId="ADAL" clId="{501832DF-C75A-46E6-9975-5CC8106421E0}" dt="2023-04-22T02:10:09.146" v="490" actId="26606"/>
          <ac:graphicFrameMkLst>
            <pc:docMk/>
            <pc:sldMk cId="1364433812" sldId="268"/>
            <ac:graphicFrameMk id="1028" creationId="{CD13509F-FEB4-3C6B-3C42-14B00A538DDD}"/>
          </ac:graphicFrameMkLst>
        </pc:graphicFrameChg>
        <pc:picChg chg="add mod">
          <ac:chgData name="Srilakshmi Gummadidala" userId="4a3f83bf-1572-4087-a4dc-308969492e50" providerId="ADAL" clId="{501832DF-C75A-46E6-9975-5CC8106421E0}" dt="2023-04-22T01:56:20.041" v="288" actId="1076"/>
          <ac:picMkLst>
            <pc:docMk/>
            <pc:sldMk cId="1364433812" sldId="268"/>
            <ac:picMk id="3" creationId="{0A4ED82D-75F7-EDD4-49B3-22CF60CB478C}"/>
          </ac:picMkLst>
        </pc:picChg>
        <pc:picChg chg="add mod">
          <ac:chgData name="Srilakshmi Gummadidala" userId="4a3f83bf-1572-4087-a4dc-308969492e50" providerId="ADAL" clId="{501832DF-C75A-46E6-9975-5CC8106421E0}" dt="2023-04-22T01:58:55.565" v="331" actId="14100"/>
          <ac:picMkLst>
            <pc:docMk/>
            <pc:sldMk cId="1364433812" sldId="268"/>
            <ac:picMk id="6" creationId="{3E6836A4-46A2-B282-919B-7243E2795E5E}"/>
          </ac:picMkLst>
        </pc:picChg>
        <pc:picChg chg="add mod">
          <ac:chgData name="Srilakshmi Gummadidala" userId="4a3f83bf-1572-4087-a4dc-308969492e50" providerId="ADAL" clId="{501832DF-C75A-46E6-9975-5CC8106421E0}" dt="2023-04-22T02:01:39.239" v="370" actId="1076"/>
          <ac:picMkLst>
            <pc:docMk/>
            <pc:sldMk cId="1364433812" sldId="268"/>
            <ac:picMk id="1026" creationId="{830B5394-7C5A-4620-BBBE-B8AACC7F96ED}"/>
          </ac:picMkLst>
        </pc:picChg>
      </pc:sldChg>
      <pc:sldChg chg="del">
        <pc:chgData name="Srilakshmi Gummadidala" userId="4a3f83bf-1572-4087-a4dc-308969492e50" providerId="ADAL" clId="{501832DF-C75A-46E6-9975-5CC8106421E0}" dt="2023-04-22T08:39:07.633" v="3581" actId="2696"/>
        <pc:sldMkLst>
          <pc:docMk/>
          <pc:sldMk cId="110454565" sldId="273"/>
        </pc:sldMkLst>
      </pc:sldChg>
      <pc:sldChg chg="addSp delSp modSp mod ord">
        <pc:chgData name="Srilakshmi Gummadidala" userId="4a3f83bf-1572-4087-a4dc-308969492e50" providerId="ADAL" clId="{501832DF-C75A-46E6-9975-5CC8106421E0}" dt="2023-04-22T09:02:23.144" v="3754"/>
        <pc:sldMkLst>
          <pc:docMk/>
          <pc:sldMk cId="1943172546" sldId="274"/>
        </pc:sldMkLst>
        <pc:spChg chg="add mod">
          <ac:chgData name="Srilakshmi Gummadidala" userId="4a3f83bf-1572-4087-a4dc-308969492e50" providerId="ADAL" clId="{501832DF-C75A-46E6-9975-5CC8106421E0}" dt="2023-04-22T08:50:43.589" v="3667" actId="20577"/>
          <ac:spMkLst>
            <pc:docMk/>
            <pc:sldMk cId="1943172546" sldId="274"/>
            <ac:spMk id="2" creationId="{12FF40BB-CA7D-03FC-BAF1-D83F247E1BD4}"/>
          </ac:spMkLst>
        </pc:spChg>
        <pc:spChg chg="mod">
          <ac:chgData name="Srilakshmi Gummadidala" userId="4a3f83bf-1572-4087-a4dc-308969492e50" providerId="ADAL" clId="{501832DF-C75A-46E6-9975-5CC8106421E0}" dt="2023-04-22T08:44:48.028" v="3624" actId="20577"/>
          <ac:spMkLst>
            <pc:docMk/>
            <pc:sldMk cId="1943172546" sldId="274"/>
            <ac:spMk id="4" creationId="{9B05E609-244E-4B50-9029-8481D06DCEF6}"/>
          </ac:spMkLst>
        </pc:spChg>
        <pc:spChg chg="mod">
          <ac:chgData name="Srilakshmi Gummadidala" userId="4a3f83bf-1572-4087-a4dc-308969492e50" providerId="ADAL" clId="{501832DF-C75A-46E6-9975-5CC8106421E0}" dt="2023-04-22T09:02:05.765" v="3751"/>
          <ac:spMkLst>
            <pc:docMk/>
            <pc:sldMk cId="1943172546" sldId="274"/>
            <ac:spMk id="5" creationId="{C5DE0C41-229D-D72E-975B-E95C3F379A1B}"/>
          </ac:spMkLst>
        </pc:spChg>
        <pc:spChg chg="del mod">
          <ac:chgData name="Srilakshmi Gummadidala" userId="4a3f83bf-1572-4087-a4dc-308969492e50" providerId="ADAL" clId="{501832DF-C75A-46E6-9975-5CC8106421E0}" dt="2023-04-22T08:44:28.317" v="3616" actId="478"/>
          <ac:spMkLst>
            <pc:docMk/>
            <pc:sldMk cId="1943172546" sldId="274"/>
            <ac:spMk id="6" creationId="{B2865F97-07A2-4ABC-B8EA-E34FF1693386}"/>
          </ac:spMkLst>
        </pc:spChg>
        <pc:spChg chg="del mod">
          <ac:chgData name="Srilakshmi Gummadidala" userId="4a3f83bf-1572-4087-a4dc-308969492e50" providerId="ADAL" clId="{501832DF-C75A-46E6-9975-5CC8106421E0}" dt="2023-04-22T08:44:24.510" v="3614" actId="478"/>
          <ac:spMkLst>
            <pc:docMk/>
            <pc:sldMk cId="1943172546" sldId="274"/>
            <ac:spMk id="7" creationId="{48A87EAF-AEC6-473D-8951-367212120572}"/>
          </ac:spMkLst>
        </pc:spChg>
        <pc:spChg chg="mod">
          <ac:chgData name="Srilakshmi Gummadidala" userId="4a3f83bf-1572-4087-a4dc-308969492e50" providerId="ADAL" clId="{501832DF-C75A-46E6-9975-5CC8106421E0}" dt="2023-04-22T09:02:05.765" v="3751"/>
          <ac:spMkLst>
            <pc:docMk/>
            <pc:sldMk cId="1943172546" sldId="274"/>
            <ac:spMk id="8" creationId="{739F1864-690B-3752-04A6-0328AAB5DDAB}"/>
          </ac:spMkLst>
        </pc:spChg>
        <pc:spChg chg="add mod">
          <ac:chgData name="Srilakshmi Gummadidala" userId="4a3f83bf-1572-4087-a4dc-308969492e50" providerId="ADAL" clId="{501832DF-C75A-46E6-9975-5CC8106421E0}" dt="2023-04-22T09:02:23.144" v="3754"/>
          <ac:spMkLst>
            <pc:docMk/>
            <pc:sldMk cId="1943172546" sldId="274"/>
            <ac:spMk id="9" creationId="{16159D75-A825-9BFA-7C8E-55DD4D768426}"/>
          </ac:spMkLst>
        </pc:spChg>
        <pc:spChg chg="del mod">
          <ac:chgData name="Srilakshmi Gummadidala" userId="4a3f83bf-1572-4087-a4dc-308969492e50" providerId="ADAL" clId="{501832DF-C75A-46E6-9975-5CC8106421E0}" dt="2023-04-22T08:44:32.571" v="3618" actId="478"/>
          <ac:spMkLst>
            <pc:docMk/>
            <pc:sldMk cId="1943172546" sldId="274"/>
            <ac:spMk id="11" creationId="{CD7631C1-4AA6-4F93-8A5A-E07011287DAE}"/>
          </ac:spMkLst>
        </pc:spChg>
        <pc:spChg chg="del">
          <ac:chgData name="Srilakshmi Gummadidala" userId="4a3f83bf-1572-4087-a4dc-308969492e50" providerId="ADAL" clId="{501832DF-C75A-46E6-9975-5CC8106421E0}" dt="2023-04-22T08:44:18.485" v="3611" actId="478"/>
          <ac:spMkLst>
            <pc:docMk/>
            <pc:sldMk cId="1943172546" sldId="274"/>
            <ac:spMk id="12" creationId="{1ABE771A-C854-413A-B954-5671F2BCFB49}"/>
          </ac:spMkLst>
        </pc:spChg>
        <pc:spChg chg="del mod">
          <ac:chgData name="Srilakshmi Gummadidala" userId="4a3f83bf-1572-4087-a4dc-308969492e50" providerId="ADAL" clId="{501832DF-C75A-46E6-9975-5CC8106421E0}" dt="2023-04-22T08:44:14.558" v="3610" actId="478"/>
          <ac:spMkLst>
            <pc:docMk/>
            <pc:sldMk cId="1943172546" sldId="274"/>
            <ac:spMk id="13" creationId="{0FC646C4-C830-4713-A47A-21221862CF3E}"/>
          </ac:spMkLst>
        </pc:spChg>
        <pc:grpChg chg="add mod">
          <ac:chgData name="Srilakshmi Gummadidala" userId="4a3f83bf-1572-4087-a4dc-308969492e50" providerId="ADAL" clId="{501832DF-C75A-46E6-9975-5CC8106421E0}" dt="2023-04-22T09:02:15.630" v="3753" actId="688"/>
          <ac:grpSpMkLst>
            <pc:docMk/>
            <pc:sldMk cId="1943172546" sldId="274"/>
            <ac:grpSpMk id="3" creationId="{522926A6-4A6A-FD67-DDD3-ABEABDE4071C}"/>
          </ac:grpSpMkLst>
        </pc:grpChg>
      </pc:sldChg>
      <pc:sldChg chg="del">
        <pc:chgData name="Srilakshmi Gummadidala" userId="4a3f83bf-1572-4087-a4dc-308969492e50" providerId="ADAL" clId="{501832DF-C75A-46E6-9975-5CC8106421E0}" dt="2023-04-22T08:51:10.794" v="3672" actId="2696"/>
        <pc:sldMkLst>
          <pc:docMk/>
          <pc:sldMk cId="1238085236" sldId="275"/>
        </pc:sldMkLst>
      </pc:sldChg>
      <pc:sldChg chg="addSp delSp modSp add mod">
        <pc:chgData name="Srilakshmi Gummadidala" userId="4a3f83bf-1572-4087-a4dc-308969492e50" providerId="ADAL" clId="{501832DF-C75A-46E6-9975-5CC8106421E0}" dt="2023-04-22T02:22:15.019" v="671" actId="14100"/>
        <pc:sldMkLst>
          <pc:docMk/>
          <pc:sldMk cId="2689608227" sldId="276"/>
        </pc:sldMkLst>
        <pc:spChg chg="mod">
          <ac:chgData name="Srilakshmi Gummadidala" userId="4a3f83bf-1572-4087-a4dc-308969492e50" providerId="ADAL" clId="{501832DF-C75A-46E6-9975-5CC8106421E0}" dt="2023-04-22T02:18:31.580" v="644" actId="20577"/>
          <ac:spMkLst>
            <pc:docMk/>
            <pc:sldMk cId="2689608227" sldId="276"/>
            <ac:spMk id="2" creationId="{9E23BB68-C055-911A-728B-2EA6EDAF7DDF}"/>
          </ac:spMkLst>
        </pc:spChg>
        <pc:spChg chg="add del mod">
          <ac:chgData name="Srilakshmi Gummadidala" userId="4a3f83bf-1572-4087-a4dc-308969492e50" providerId="ADAL" clId="{501832DF-C75A-46E6-9975-5CC8106421E0}" dt="2023-04-22T02:22:15.019" v="671" actId="14100"/>
          <ac:spMkLst>
            <pc:docMk/>
            <pc:sldMk cId="2689608227" sldId="276"/>
            <ac:spMk id="3" creationId="{9B4D8590-90FB-3D32-9327-52F9534C0798}"/>
          </ac:spMkLst>
        </pc:spChg>
        <pc:graphicFrameChg chg="add del">
          <ac:chgData name="Srilakshmi Gummadidala" userId="4a3f83bf-1572-4087-a4dc-308969492e50" providerId="ADAL" clId="{501832DF-C75A-46E6-9975-5CC8106421E0}" dt="2023-04-22T02:21:12.194" v="658" actId="26606"/>
          <ac:graphicFrameMkLst>
            <pc:docMk/>
            <pc:sldMk cId="2689608227" sldId="276"/>
            <ac:graphicFrameMk id="18" creationId="{FB30DAA3-C27F-F946-64C6-91C3F241987F}"/>
          </ac:graphicFrameMkLst>
        </pc:graphicFrameChg>
        <pc:graphicFrameChg chg="add del">
          <ac:chgData name="Srilakshmi Gummadidala" userId="4a3f83bf-1572-4087-a4dc-308969492e50" providerId="ADAL" clId="{501832DF-C75A-46E6-9975-5CC8106421E0}" dt="2023-04-22T02:21:15.925" v="660" actId="26606"/>
          <ac:graphicFrameMkLst>
            <pc:docMk/>
            <pc:sldMk cId="2689608227" sldId="276"/>
            <ac:graphicFrameMk id="20" creationId="{559E1AFC-34B6-792C-C6D1-230C0D1C93A5}"/>
          </ac:graphicFrameMkLst>
        </pc:graphicFrameChg>
        <pc:graphicFrameChg chg="add del">
          <ac:chgData name="Srilakshmi Gummadidala" userId="4a3f83bf-1572-4087-a4dc-308969492e50" providerId="ADAL" clId="{501832DF-C75A-46E6-9975-5CC8106421E0}" dt="2023-04-22T02:21:18.235" v="662" actId="26606"/>
          <ac:graphicFrameMkLst>
            <pc:docMk/>
            <pc:sldMk cId="2689608227" sldId="276"/>
            <ac:graphicFrameMk id="22" creationId="{3F8FCBB4-D5E0-7C2B-9865-A81269BB1D88}"/>
          </ac:graphicFrameMkLst>
        </pc:graphicFrameChg>
        <pc:graphicFrameChg chg="add del">
          <ac:chgData name="Srilakshmi Gummadidala" userId="4a3f83bf-1572-4087-a4dc-308969492e50" providerId="ADAL" clId="{501832DF-C75A-46E6-9975-5CC8106421E0}" dt="2023-04-22T02:21:20.165" v="664" actId="26606"/>
          <ac:graphicFrameMkLst>
            <pc:docMk/>
            <pc:sldMk cId="2689608227" sldId="276"/>
            <ac:graphicFrameMk id="24" creationId="{2BC98ED7-9A66-9568-8086-C5939FACCD38}"/>
          </ac:graphicFrameMkLst>
        </pc:graphicFrameChg>
        <pc:graphicFrameChg chg="add del">
          <ac:chgData name="Srilakshmi Gummadidala" userId="4a3f83bf-1572-4087-a4dc-308969492e50" providerId="ADAL" clId="{501832DF-C75A-46E6-9975-5CC8106421E0}" dt="2023-04-22T02:21:21.179" v="666" actId="26606"/>
          <ac:graphicFrameMkLst>
            <pc:docMk/>
            <pc:sldMk cId="2689608227" sldId="276"/>
            <ac:graphicFrameMk id="26" creationId="{3F8FCBB4-D5E0-7C2B-9865-A81269BB1D88}"/>
          </ac:graphicFrameMkLst>
        </pc:graphicFrameChg>
        <pc:graphicFrameChg chg="add del">
          <ac:chgData name="Srilakshmi Gummadidala" userId="4a3f83bf-1572-4087-a4dc-308969492e50" providerId="ADAL" clId="{501832DF-C75A-46E6-9975-5CC8106421E0}" dt="2023-04-22T02:21:22.377" v="668" actId="26606"/>
          <ac:graphicFrameMkLst>
            <pc:docMk/>
            <pc:sldMk cId="2689608227" sldId="276"/>
            <ac:graphicFrameMk id="28" creationId="{559E1AFC-34B6-792C-C6D1-230C0D1C93A5}"/>
          </ac:graphicFrameMkLst>
        </pc:graphicFrameChg>
        <pc:graphicFrameChg chg="add del">
          <ac:chgData name="Srilakshmi Gummadidala" userId="4a3f83bf-1572-4087-a4dc-308969492e50" providerId="ADAL" clId="{501832DF-C75A-46E6-9975-5CC8106421E0}" dt="2023-04-22T02:22:07.472" v="670" actId="26606"/>
          <ac:graphicFrameMkLst>
            <pc:docMk/>
            <pc:sldMk cId="2689608227" sldId="276"/>
            <ac:graphicFrameMk id="30" creationId="{FB30DAA3-C27F-F946-64C6-91C3F241987F}"/>
          </ac:graphicFrameMkLst>
        </pc:graphicFrameChg>
      </pc:sldChg>
      <pc:sldChg chg="addSp delSp modSp add mod">
        <pc:chgData name="Srilakshmi Gummadidala" userId="4a3f83bf-1572-4087-a4dc-308969492e50" providerId="ADAL" clId="{501832DF-C75A-46E6-9975-5CC8106421E0}" dt="2023-04-22T02:29:35.854" v="699" actId="20577"/>
        <pc:sldMkLst>
          <pc:docMk/>
          <pc:sldMk cId="1275622506" sldId="277"/>
        </pc:sldMkLst>
        <pc:spChg chg="mod">
          <ac:chgData name="Srilakshmi Gummadidala" userId="4a3f83bf-1572-4087-a4dc-308969492e50" providerId="ADAL" clId="{501832DF-C75A-46E6-9975-5CC8106421E0}" dt="2023-04-22T02:29:35.854" v="699" actId="20577"/>
          <ac:spMkLst>
            <pc:docMk/>
            <pc:sldMk cId="1275622506" sldId="277"/>
            <ac:spMk id="2" creationId="{9E23BB68-C055-911A-728B-2EA6EDAF7DDF}"/>
          </ac:spMkLst>
        </pc:spChg>
        <pc:spChg chg="add del mod">
          <ac:chgData name="Srilakshmi Gummadidala" userId="4a3f83bf-1572-4087-a4dc-308969492e50" providerId="ADAL" clId="{501832DF-C75A-46E6-9975-5CC8106421E0}" dt="2023-04-22T02:29:00.649" v="682" actId="20577"/>
          <ac:spMkLst>
            <pc:docMk/>
            <pc:sldMk cId="1275622506" sldId="277"/>
            <ac:spMk id="3" creationId="{9B4D8590-90FB-3D32-9327-52F9534C0798}"/>
          </ac:spMkLst>
        </pc:spChg>
        <pc:graphicFrameChg chg="add del mod">
          <ac:chgData name="Srilakshmi Gummadidala" userId="4a3f83bf-1572-4087-a4dc-308969492e50" providerId="ADAL" clId="{501832DF-C75A-46E6-9975-5CC8106421E0}" dt="2023-04-22T02:28:58.663" v="680" actId="26606"/>
          <ac:graphicFrameMkLst>
            <pc:docMk/>
            <pc:sldMk cId="1275622506" sldId="277"/>
            <ac:graphicFrameMk id="18" creationId="{65640567-7CA8-2D24-32B4-60A3ADA84CCE}"/>
          </ac:graphicFrameMkLst>
        </pc:graphicFrameChg>
      </pc:sldChg>
      <pc:sldChg chg="addSp delSp modSp add mod setBg">
        <pc:chgData name="Srilakshmi Gummadidala" userId="4a3f83bf-1572-4087-a4dc-308969492e50" providerId="ADAL" clId="{501832DF-C75A-46E6-9975-5CC8106421E0}" dt="2023-04-22T02:59:04.483" v="1020" actId="14100"/>
        <pc:sldMkLst>
          <pc:docMk/>
          <pc:sldMk cId="2168553105" sldId="278"/>
        </pc:sldMkLst>
        <pc:spChg chg="add del mod">
          <ac:chgData name="Srilakshmi Gummadidala" userId="4a3f83bf-1572-4087-a4dc-308969492e50" providerId="ADAL" clId="{501832DF-C75A-46E6-9975-5CC8106421E0}" dt="2023-04-22T02:32:44.877" v="749" actId="478"/>
          <ac:spMkLst>
            <pc:docMk/>
            <pc:sldMk cId="2168553105" sldId="278"/>
            <ac:spMk id="3" creationId="{E4F2E7DE-4513-3B6B-0C12-DABF971BEFD1}"/>
          </ac:spMkLst>
        </pc:spChg>
        <pc:spChg chg="mod">
          <ac:chgData name="Srilakshmi Gummadidala" userId="4a3f83bf-1572-4087-a4dc-308969492e50" providerId="ADAL" clId="{501832DF-C75A-46E6-9975-5CC8106421E0}" dt="2023-04-22T02:58:52.150" v="1017" actId="1076"/>
          <ac:spMkLst>
            <pc:docMk/>
            <pc:sldMk cId="2168553105" sldId="278"/>
            <ac:spMk id="5" creationId="{7530D8D3-3A57-4631-8427-8B7115FAEE7A}"/>
          </ac:spMkLst>
        </pc:spChg>
        <pc:spChg chg="mod">
          <ac:chgData name="Srilakshmi Gummadidala" userId="4a3f83bf-1572-4087-a4dc-308969492e50" providerId="ADAL" clId="{501832DF-C75A-46E6-9975-5CC8106421E0}" dt="2023-04-22T02:59:00.077" v="1019" actId="1076"/>
          <ac:spMkLst>
            <pc:docMk/>
            <pc:sldMk cId="2168553105" sldId="278"/>
            <ac:spMk id="6" creationId="{DC542C89-8FC5-4E6E-B09F-1F6DDB6FEF54}"/>
          </ac:spMkLst>
        </pc:spChg>
        <pc:spChg chg="mod">
          <ac:chgData name="Srilakshmi Gummadidala" userId="4a3f83bf-1572-4087-a4dc-308969492e50" providerId="ADAL" clId="{501832DF-C75A-46E6-9975-5CC8106421E0}" dt="2023-04-22T02:59:04.483" v="1020" actId="14100"/>
          <ac:spMkLst>
            <pc:docMk/>
            <pc:sldMk cId="2168553105" sldId="278"/>
            <ac:spMk id="7" creationId="{A4CD0DDA-5D2C-4EC9-9C5B-51BAF7200AFA}"/>
          </ac:spMkLst>
        </pc:spChg>
        <pc:spChg chg="mod">
          <ac:chgData name="Srilakshmi Gummadidala" userId="4a3f83bf-1572-4087-a4dc-308969492e50" providerId="ADAL" clId="{501832DF-C75A-46E6-9975-5CC8106421E0}" dt="2023-04-22T02:34:53.730" v="790" actId="26606"/>
          <ac:spMkLst>
            <pc:docMk/>
            <pc:sldMk cId="2168553105" sldId="278"/>
            <ac:spMk id="8" creationId="{B0DAC882-EE8C-41E4-8ACB-AFC718BC0E0B}"/>
          </ac:spMkLst>
        </pc:spChg>
        <pc:spChg chg="mod">
          <ac:chgData name="Srilakshmi Gummadidala" userId="4a3f83bf-1572-4087-a4dc-308969492e50" providerId="ADAL" clId="{501832DF-C75A-46E6-9975-5CC8106421E0}" dt="2023-04-22T02:34:53.730" v="790" actId="26606"/>
          <ac:spMkLst>
            <pc:docMk/>
            <pc:sldMk cId="2168553105" sldId="278"/>
            <ac:spMk id="9" creationId="{EB0C257F-FA33-49AF-AC93-C9FCA4096B03}"/>
          </ac:spMkLst>
        </pc:spChg>
        <pc:spChg chg="add del mod">
          <ac:chgData name="Srilakshmi Gummadidala" userId="4a3f83bf-1572-4087-a4dc-308969492e50" providerId="ADAL" clId="{501832DF-C75A-46E6-9975-5CC8106421E0}" dt="2023-04-22T02:34:53.730" v="790" actId="26606"/>
          <ac:spMkLst>
            <pc:docMk/>
            <pc:sldMk cId="2168553105" sldId="278"/>
            <ac:spMk id="13" creationId="{07D2F3FD-31F1-4C82-930D-27CC1B593B02}"/>
          </ac:spMkLst>
        </pc:spChg>
        <pc:spChg chg="mod">
          <ac:chgData name="Srilakshmi Gummadidala" userId="4a3f83bf-1572-4087-a4dc-308969492e50" providerId="ADAL" clId="{501832DF-C75A-46E6-9975-5CC8106421E0}" dt="2023-04-22T02:34:53.730" v="790" actId="26606"/>
          <ac:spMkLst>
            <pc:docMk/>
            <pc:sldMk cId="2168553105" sldId="278"/>
            <ac:spMk id="15" creationId="{A2D790AD-8617-40AE-A240-0F2F2CF406C8}"/>
          </ac:spMkLst>
        </pc:spChg>
        <pc:spChg chg="mod">
          <ac:chgData name="Srilakshmi Gummadidala" userId="4a3f83bf-1572-4087-a4dc-308969492e50" providerId="ADAL" clId="{501832DF-C75A-46E6-9975-5CC8106421E0}" dt="2023-04-22T02:34:53.730" v="790" actId="26606"/>
          <ac:spMkLst>
            <pc:docMk/>
            <pc:sldMk cId="2168553105" sldId="278"/>
            <ac:spMk id="17" creationId="{CD57E20B-33A1-4C5C-98F1-40B694DE3E8F}"/>
          </ac:spMkLst>
        </pc:spChg>
        <pc:spChg chg="mod">
          <ac:chgData name="Srilakshmi Gummadidala" userId="4a3f83bf-1572-4087-a4dc-308969492e50" providerId="ADAL" clId="{501832DF-C75A-46E6-9975-5CC8106421E0}" dt="2023-04-22T02:34:53.730" v="790" actId="26606"/>
          <ac:spMkLst>
            <pc:docMk/>
            <pc:sldMk cId="2168553105" sldId="278"/>
            <ac:spMk id="18" creationId="{ED30B1BB-52E2-4005-8F4B-EF9AF5569359}"/>
          </ac:spMkLst>
        </pc:spChg>
        <pc:spChg chg="add">
          <ac:chgData name="Srilakshmi Gummadidala" userId="4a3f83bf-1572-4087-a4dc-308969492e50" providerId="ADAL" clId="{501832DF-C75A-46E6-9975-5CC8106421E0}" dt="2023-04-22T02:34:53.730" v="790" actId="26606"/>
          <ac:spMkLst>
            <pc:docMk/>
            <pc:sldMk cId="2168553105" sldId="278"/>
            <ac:spMk id="22" creationId="{0B761509-3B9A-49A6-A84B-C3D86811697D}"/>
          </ac:spMkLst>
        </pc:spChg>
        <pc:spChg chg="add del">
          <ac:chgData name="Srilakshmi Gummadidala" userId="4a3f83bf-1572-4087-a4dc-308969492e50" providerId="ADAL" clId="{501832DF-C75A-46E6-9975-5CC8106421E0}" dt="2023-04-22T02:34:37.821" v="783" actId="26606"/>
          <ac:spMkLst>
            <pc:docMk/>
            <pc:sldMk cId="2168553105" sldId="278"/>
            <ac:spMk id="23" creationId="{86FF76B9-219D-4469-AF87-0236D29032F1}"/>
          </ac:spMkLst>
        </pc:spChg>
        <pc:spChg chg="add">
          <ac:chgData name="Srilakshmi Gummadidala" userId="4a3f83bf-1572-4087-a4dc-308969492e50" providerId="ADAL" clId="{501832DF-C75A-46E6-9975-5CC8106421E0}" dt="2023-04-22T02:34:53.730" v="790" actId="26606"/>
          <ac:spMkLst>
            <pc:docMk/>
            <pc:sldMk cId="2168553105" sldId="278"/>
            <ac:spMk id="24" creationId="{91DE43FD-EB47-414A-B0AB-169B0FFFA527}"/>
          </ac:spMkLst>
        </pc:spChg>
        <pc:spChg chg="add del">
          <ac:chgData name="Srilakshmi Gummadidala" userId="4a3f83bf-1572-4087-a4dc-308969492e50" providerId="ADAL" clId="{501832DF-C75A-46E6-9975-5CC8106421E0}" dt="2023-04-22T02:34:45.848" v="787" actId="26606"/>
          <ac:spMkLst>
            <pc:docMk/>
            <pc:sldMk cId="2168553105" sldId="278"/>
            <ac:spMk id="27" creationId="{864DE13E-58EB-4475-B79C-0D4FC651239B}"/>
          </ac:spMkLst>
        </pc:spChg>
        <pc:spChg chg="add del">
          <ac:chgData name="Srilakshmi Gummadidala" userId="4a3f83bf-1572-4087-a4dc-308969492e50" providerId="ADAL" clId="{501832DF-C75A-46E6-9975-5CC8106421E0}" dt="2023-04-22T02:34:37.821" v="783" actId="26606"/>
          <ac:spMkLst>
            <pc:docMk/>
            <pc:sldMk cId="2168553105" sldId="278"/>
            <ac:spMk id="29" creationId="{2E80C965-DB6D-4F81-9E9E-B027384D0BD6}"/>
          </ac:spMkLst>
        </pc:spChg>
        <pc:spChg chg="add del">
          <ac:chgData name="Srilakshmi Gummadidala" userId="4a3f83bf-1572-4087-a4dc-308969492e50" providerId="ADAL" clId="{501832DF-C75A-46E6-9975-5CC8106421E0}" dt="2023-04-22T02:34:37.821" v="783" actId="26606"/>
          <ac:spMkLst>
            <pc:docMk/>
            <pc:sldMk cId="2168553105" sldId="278"/>
            <ac:spMk id="31" creationId="{633C5E46-DAC5-4661-9C87-22B08E2A512F}"/>
          </ac:spMkLst>
        </pc:spChg>
        <pc:spChg chg="add del mod">
          <ac:chgData name="Srilakshmi Gummadidala" userId="4a3f83bf-1572-4087-a4dc-308969492e50" providerId="ADAL" clId="{501832DF-C75A-46E6-9975-5CC8106421E0}" dt="2023-04-22T02:36:41.819" v="802" actId="26606"/>
          <ac:spMkLst>
            <pc:docMk/>
            <pc:sldMk cId="2168553105" sldId="278"/>
            <ac:spMk id="32" creationId="{07D2F3FD-31F1-4C82-930D-27CC1B593B02}"/>
          </ac:spMkLst>
        </pc:spChg>
        <pc:spChg chg="add del">
          <ac:chgData name="Srilakshmi Gummadidala" userId="4a3f83bf-1572-4087-a4dc-308969492e50" providerId="ADAL" clId="{501832DF-C75A-46E6-9975-5CC8106421E0}" dt="2023-04-22T02:34:39.644" v="785" actId="26606"/>
          <ac:spMkLst>
            <pc:docMk/>
            <pc:sldMk cId="2168553105" sldId="278"/>
            <ac:spMk id="33" creationId="{2D2B266D-3625-4584-A5C3-7D3F672CFF30}"/>
          </ac:spMkLst>
        </pc:spChg>
        <pc:spChg chg="add del">
          <ac:chgData name="Srilakshmi Gummadidala" userId="4a3f83bf-1572-4087-a4dc-308969492e50" providerId="ADAL" clId="{501832DF-C75A-46E6-9975-5CC8106421E0}" dt="2023-04-22T02:34:39.644" v="785" actId="26606"/>
          <ac:spMkLst>
            <pc:docMk/>
            <pc:sldMk cId="2168553105" sldId="278"/>
            <ac:spMk id="34" creationId="{A5D2A5D1-BA0D-47D3-B051-DA7743C46E28}"/>
          </ac:spMkLst>
        </pc:spChg>
        <pc:spChg chg="add del">
          <ac:chgData name="Srilakshmi Gummadidala" userId="4a3f83bf-1572-4087-a4dc-308969492e50" providerId="ADAL" clId="{501832DF-C75A-46E6-9975-5CC8106421E0}" dt="2023-04-22T02:34:45.848" v="787" actId="26606"/>
          <ac:spMkLst>
            <pc:docMk/>
            <pc:sldMk cId="2168553105" sldId="278"/>
            <ac:spMk id="36" creationId="{69D184B2-2226-4E31-BCCB-444330767440}"/>
          </ac:spMkLst>
        </pc:spChg>
        <pc:spChg chg="add del">
          <ac:chgData name="Srilakshmi Gummadidala" userId="4a3f83bf-1572-4087-a4dc-308969492e50" providerId="ADAL" clId="{501832DF-C75A-46E6-9975-5CC8106421E0}" dt="2023-04-22T02:34:45.848" v="787" actId="26606"/>
          <ac:spMkLst>
            <pc:docMk/>
            <pc:sldMk cId="2168553105" sldId="278"/>
            <ac:spMk id="37" creationId="{1AC4D4E3-486A-464A-8EC8-D44881097267}"/>
          </ac:spMkLst>
        </pc:spChg>
        <pc:grpChg chg="add del">
          <ac:chgData name="Srilakshmi Gummadidala" userId="4a3f83bf-1572-4087-a4dc-308969492e50" providerId="ADAL" clId="{501832DF-C75A-46E6-9975-5CC8106421E0}" dt="2023-04-22T02:34:37.821" v="783" actId="26606"/>
          <ac:grpSpMkLst>
            <pc:docMk/>
            <pc:sldMk cId="2168553105" sldId="278"/>
            <ac:grpSpMk id="25" creationId="{DB88BD78-87E1-424D-B479-C37D8E41B12E}"/>
          </ac:grpSpMkLst>
        </pc:grpChg>
        <pc:grpChg chg="add">
          <ac:chgData name="Srilakshmi Gummadidala" userId="4a3f83bf-1572-4087-a4dc-308969492e50" providerId="ADAL" clId="{501832DF-C75A-46E6-9975-5CC8106421E0}" dt="2023-04-22T02:34:53.730" v="790" actId="26606"/>
          <ac:grpSpMkLst>
            <pc:docMk/>
            <pc:sldMk cId="2168553105" sldId="278"/>
            <ac:grpSpMk id="26" creationId="{58495BCC-CE77-4CC2-952E-846F41119FD5}"/>
          </ac:grpSpMkLst>
        </pc:grpChg>
        <pc:graphicFrameChg chg="add del">
          <ac:chgData name="Srilakshmi Gummadidala" userId="4a3f83bf-1572-4087-a4dc-308969492e50" providerId="ADAL" clId="{501832DF-C75A-46E6-9975-5CC8106421E0}" dt="2023-04-22T02:34:53.721" v="789" actId="26606"/>
          <ac:graphicFrameMkLst>
            <pc:docMk/>
            <pc:sldMk cId="2168553105" sldId="278"/>
            <ac:graphicFrameMk id="20" creationId="{40EDD9E8-DD03-809C-6E57-44B79E75ED72}"/>
          </ac:graphicFrameMkLst>
        </pc:graphicFrameChg>
        <pc:graphicFrameChg chg="add mod modGraphic">
          <ac:chgData name="Srilakshmi Gummadidala" userId="4a3f83bf-1572-4087-a4dc-308969492e50" providerId="ADAL" clId="{501832DF-C75A-46E6-9975-5CC8106421E0}" dt="2023-04-22T02:41:17.395" v="866" actId="14100"/>
          <ac:graphicFrameMkLst>
            <pc:docMk/>
            <pc:sldMk cId="2168553105" sldId="278"/>
            <ac:graphicFrameMk id="35" creationId="{684833D2-DBA7-331F-5686-A366454E920A}"/>
          </ac:graphicFrameMkLst>
        </pc:graphicFrameChg>
        <pc:picChg chg="del">
          <ac:chgData name="Srilakshmi Gummadidala" userId="4a3f83bf-1572-4087-a4dc-308969492e50" providerId="ADAL" clId="{501832DF-C75A-46E6-9975-5CC8106421E0}" dt="2023-04-22T02:32:39.858" v="747" actId="478"/>
          <ac:picMkLst>
            <pc:docMk/>
            <pc:sldMk cId="2168553105" sldId="278"/>
            <ac:picMk id="11" creationId="{5DCDDCB0-DC04-4D9A-AFBA-04C6E78805FB}"/>
          </ac:picMkLst>
        </pc:picChg>
      </pc:sldChg>
      <pc:sldChg chg="modSp add del mod">
        <pc:chgData name="Srilakshmi Gummadidala" userId="4a3f83bf-1572-4087-a4dc-308969492e50" providerId="ADAL" clId="{501832DF-C75A-46E6-9975-5CC8106421E0}" dt="2023-04-22T21:47:46.406" v="3775" actId="2696"/>
        <pc:sldMkLst>
          <pc:docMk/>
          <pc:sldMk cId="1617103926" sldId="279"/>
        </pc:sldMkLst>
        <pc:spChg chg="mod">
          <ac:chgData name="Srilakshmi Gummadidala" userId="4a3f83bf-1572-4087-a4dc-308969492e50" providerId="ADAL" clId="{501832DF-C75A-46E6-9975-5CC8106421E0}" dt="2023-04-22T04:12:50.315" v="1712" actId="1076"/>
          <ac:spMkLst>
            <pc:docMk/>
            <pc:sldMk cId="1617103926" sldId="279"/>
            <ac:spMk id="18" creationId="{ED30B1BB-52E2-4005-8F4B-EF9AF5569359}"/>
          </ac:spMkLst>
        </pc:spChg>
      </pc:sldChg>
      <pc:sldChg chg="addSp delSp modSp add mod ord">
        <pc:chgData name="Srilakshmi Gummadidala" userId="4a3f83bf-1572-4087-a4dc-308969492e50" providerId="ADAL" clId="{501832DF-C75A-46E6-9975-5CC8106421E0}" dt="2023-04-22T03:25:46.192" v="1617" actId="20577"/>
        <pc:sldMkLst>
          <pc:docMk/>
          <pc:sldMk cId="4096000625" sldId="280"/>
        </pc:sldMkLst>
        <pc:spChg chg="add mod">
          <ac:chgData name="Srilakshmi Gummadidala" userId="4a3f83bf-1572-4087-a4dc-308969492e50" providerId="ADAL" clId="{501832DF-C75A-46E6-9975-5CC8106421E0}" dt="2023-04-22T03:05:11.822" v="1042"/>
          <ac:spMkLst>
            <pc:docMk/>
            <pc:sldMk cId="4096000625" sldId="280"/>
            <ac:spMk id="3" creationId="{F30446EE-805C-4D8D-89D2-3EC7D4F64034}"/>
          </ac:spMkLst>
        </pc:spChg>
        <pc:spChg chg="mod">
          <ac:chgData name="Srilakshmi Gummadidala" userId="4a3f83bf-1572-4087-a4dc-308969492e50" providerId="ADAL" clId="{501832DF-C75A-46E6-9975-5CC8106421E0}" dt="2023-04-22T03:16:20.175" v="1496" actId="1076"/>
          <ac:spMkLst>
            <pc:docMk/>
            <pc:sldMk cId="4096000625" sldId="280"/>
            <ac:spMk id="4" creationId="{7969A93E-C5C8-4598-BD7F-461551FCB00B}"/>
          </ac:spMkLst>
        </pc:spChg>
        <pc:spChg chg="add del mod">
          <ac:chgData name="Srilakshmi Gummadidala" userId="4a3f83bf-1572-4087-a4dc-308969492e50" providerId="ADAL" clId="{501832DF-C75A-46E6-9975-5CC8106421E0}" dt="2023-04-22T03:13:39.020" v="1440" actId="26606"/>
          <ac:spMkLst>
            <pc:docMk/>
            <pc:sldMk cId="4096000625" sldId="280"/>
            <ac:spMk id="7" creationId="{D7A31F10-538C-9EBE-FBBF-D5697D923955}"/>
          </ac:spMkLst>
        </pc:spChg>
        <pc:graphicFrameChg chg="add del">
          <ac:chgData name="Srilakshmi Gummadidala" userId="4a3f83bf-1572-4087-a4dc-308969492e50" providerId="ADAL" clId="{501832DF-C75A-46E6-9975-5CC8106421E0}" dt="2023-04-22T03:12:58.647" v="1427" actId="26606"/>
          <ac:graphicFrameMkLst>
            <pc:docMk/>
            <pc:sldMk cId="4096000625" sldId="280"/>
            <ac:graphicFrameMk id="1028" creationId="{1375D744-82CD-52A0-4F1D-B89C26D3B72F}"/>
          </ac:graphicFrameMkLst>
        </pc:graphicFrameChg>
        <pc:graphicFrameChg chg="add del">
          <ac:chgData name="Srilakshmi Gummadidala" userId="4a3f83bf-1572-4087-a4dc-308969492e50" providerId="ADAL" clId="{501832DF-C75A-46E6-9975-5CC8106421E0}" dt="2023-04-22T03:13:13.931" v="1429" actId="26606"/>
          <ac:graphicFrameMkLst>
            <pc:docMk/>
            <pc:sldMk cId="4096000625" sldId="280"/>
            <ac:graphicFrameMk id="1030" creationId="{ABDA6E56-A5C5-EEBB-3FB7-913F67D9710B}"/>
          </ac:graphicFrameMkLst>
        </pc:graphicFrameChg>
        <pc:graphicFrameChg chg="add del">
          <ac:chgData name="Srilakshmi Gummadidala" userId="4a3f83bf-1572-4087-a4dc-308969492e50" providerId="ADAL" clId="{501832DF-C75A-46E6-9975-5CC8106421E0}" dt="2023-04-22T03:13:21.768" v="1431" actId="26606"/>
          <ac:graphicFrameMkLst>
            <pc:docMk/>
            <pc:sldMk cId="4096000625" sldId="280"/>
            <ac:graphicFrameMk id="1032" creationId="{1375D744-82CD-52A0-4F1D-B89C26D3B72F}"/>
          </ac:graphicFrameMkLst>
        </pc:graphicFrameChg>
        <pc:graphicFrameChg chg="add del">
          <ac:chgData name="Srilakshmi Gummadidala" userId="4a3f83bf-1572-4087-a4dc-308969492e50" providerId="ADAL" clId="{501832DF-C75A-46E6-9975-5CC8106421E0}" dt="2023-04-22T03:13:23.031" v="1433" actId="26606"/>
          <ac:graphicFrameMkLst>
            <pc:docMk/>
            <pc:sldMk cId="4096000625" sldId="280"/>
            <ac:graphicFrameMk id="1034" creationId="{ABDA6E56-A5C5-EEBB-3FB7-913F67D9710B}"/>
          </ac:graphicFrameMkLst>
        </pc:graphicFrameChg>
        <pc:graphicFrameChg chg="add del">
          <ac:chgData name="Srilakshmi Gummadidala" userId="4a3f83bf-1572-4087-a4dc-308969492e50" providerId="ADAL" clId="{501832DF-C75A-46E6-9975-5CC8106421E0}" dt="2023-04-22T03:13:32.099" v="1435" actId="26606"/>
          <ac:graphicFrameMkLst>
            <pc:docMk/>
            <pc:sldMk cId="4096000625" sldId="280"/>
            <ac:graphicFrameMk id="1036" creationId="{F8683987-4701-24EC-4A3A-D9371C76286D}"/>
          </ac:graphicFrameMkLst>
        </pc:graphicFrameChg>
        <pc:graphicFrameChg chg="add del">
          <ac:chgData name="Srilakshmi Gummadidala" userId="4a3f83bf-1572-4087-a4dc-308969492e50" providerId="ADAL" clId="{501832DF-C75A-46E6-9975-5CC8106421E0}" dt="2023-04-22T03:13:34.366" v="1437" actId="26606"/>
          <ac:graphicFrameMkLst>
            <pc:docMk/>
            <pc:sldMk cId="4096000625" sldId="280"/>
            <ac:graphicFrameMk id="1038" creationId="{025F3FC3-2F71-5FA6-0CF8-A7CB0763AC4C}"/>
          </ac:graphicFrameMkLst>
        </pc:graphicFrameChg>
        <pc:graphicFrameChg chg="add del">
          <ac:chgData name="Srilakshmi Gummadidala" userId="4a3f83bf-1572-4087-a4dc-308969492e50" providerId="ADAL" clId="{501832DF-C75A-46E6-9975-5CC8106421E0}" dt="2023-04-22T03:13:38.995" v="1439" actId="26606"/>
          <ac:graphicFrameMkLst>
            <pc:docMk/>
            <pc:sldMk cId="4096000625" sldId="280"/>
            <ac:graphicFrameMk id="1040" creationId="{F8683987-4701-24EC-4A3A-D9371C76286D}"/>
          </ac:graphicFrameMkLst>
        </pc:graphicFrameChg>
        <pc:graphicFrameChg chg="add mod modGraphic">
          <ac:chgData name="Srilakshmi Gummadidala" userId="4a3f83bf-1572-4087-a4dc-308969492e50" providerId="ADAL" clId="{501832DF-C75A-46E6-9975-5CC8106421E0}" dt="2023-04-22T03:25:46.192" v="1617" actId="20577"/>
          <ac:graphicFrameMkLst>
            <pc:docMk/>
            <pc:sldMk cId="4096000625" sldId="280"/>
            <ac:graphicFrameMk id="1042" creationId="{1375D744-82CD-52A0-4F1D-B89C26D3B72F}"/>
          </ac:graphicFrameMkLst>
        </pc:graphicFrameChg>
        <pc:cxnChg chg="add del">
          <ac:chgData name="Srilakshmi Gummadidala" userId="4a3f83bf-1572-4087-a4dc-308969492e50" providerId="ADAL" clId="{501832DF-C75A-46E6-9975-5CC8106421E0}" dt="2023-04-22T03:19:23.217" v="1550" actId="478"/>
          <ac:cxnSpMkLst>
            <pc:docMk/>
            <pc:sldMk cId="4096000625" sldId="280"/>
            <ac:cxnSpMk id="9" creationId="{6B653AEB-ADD9-42F0-381D-DC0C0F60E9B0}"/>
          </ac:cxnSpMkLst>
        </pc:cxnChg>
        <pc:cxnChg chg="add del mod">
          <ac:chgData name="Srilakshmi Gummadidala" userId="4a3f83bf-1572-4087-a4dc-308969492e50" providerId="ADAL" clId="{501832DF-C75A-46E6-9975-5CC8106421E0}" dt="2023-04-22T03:19:21.375" v="1549" actId="478"/>
          <ac:cxnSpMkLst>
            <pc:docMk/>
            <pc:sldMk cId="4096000625" sldId="280"/>
            <ac:cxnSpMk id="15" creationId="{BC1AFE48-E9A4-D1BC-4667-230B0D8C661E}"/>
          </ac:cxnSpMkLst>
        </pc:cxnChg>
        <pc:cxnChg chg="add del mod">
          <ac:chgData name="Srilakshmi Gummadidala" userId="4a3f83bf-1572-4087-a4dc-308969492e50" providerId="ADAL" clId="{501832DF-C75A-46E6-9975-5CC8106421E0}" dt="2023-04-22T03:19:19.247" v="1548" actId="478"/>
          <ac:cxnSpMkLst>
            <pc:docMk/>
            <pc:sldMk cId="4096000625" sldId="280"/>
            <ac:cxnSpMk id="17" creationId="{B22A9120-A351-B695-4A7D-BB6B2B24E74C}"/>
          </ac:cxnSpMkLst>
        </pc:cxnChg>
        <pc:cxnChg chg="add del mod">
          <ac:chgData name="Srilakshmi Gummadidala" userId="4a3f83bf-1572-4087-a4dc-308969492e50" providerId="ADAL" clId="{501832DF-C75A-46E6-9975-5CC8106421E0}" dt="2023-04-22T03:18:22.702" v="1521" actId="21"/>
          <ac:cxnSpMkLst>
            <pc:docMk/>
            <pc:sldMk cId="4096000625" sldId="280"/>
            <ac:cxnSpMk id="19" creationId="{A097D60F-11EB-12E8-5E82-EA1D766A87FA}"/>
          </ac:cxnSpMkLst>
        </pc:cxnChg>
        <pc:cxnChg chg="add del mod">
          <ac:chgData name="Srilakshmi Gummadidala" userId="4a3f83bf-1572-4087-a4dc-308969492e50" providerId="ADAL" clId="{501832DF-C75A-46E6-9975-5CC8106421E0}" dt="2023-04-22T03:18:34.546" v="1525" actId="11529"/>
          <ac:cxnSpMkLst>
            <pc:docMk/>
            <pc:sldMk cId="4096000625" sldId="280"/>
            <ac:cxnSpMk id="21" creationId="{CD71089B-6353-D318-40EC-ECF97B92DEA0}"/>
          </ac:cxnSpMkLst>
        </pc:cxnChg>
        <pc:cxnChg chg="add del mod">
          <ac:chgData name="Srilakshmi Gummadidala" userId="4a3f83bf-1572-4087-a4dc-308969492e50" providerId="ADAL" clId="{501832DF-C75A-46E6-9975-5CC8106421E0}" dt="2023-04-22T03:19:17.124" v="1547" actId="478"/>
          <ac:cxnSpMkLst>
            <pc:docMk/>
            <pc:sldMk cId="4096000625" sldId="280"/>
            <ac:cxnSpMk id="24" creationId="{A81E2361-E6AF-74E3-980C-C14D8895ECEE}"/>
          </ac:cxnSpMkLst>
        </pc:cxnChg>
      </pc:sldChg>
      <pc:sldChg chg="modSp add mod">
        <pc:chgData name="Srilakshmi Gummadidala" userId="4a3f83bf-1572-4087-a4dc-308969492e50" providerId="ADAL" clId="{501832DF-C75A-46E6-9975-5CC8106421E0}" dt="2023-04-22T05:14:50.534" v="1922" actId="113"/>
        <pc:sldMkLst>
          <pc:docMk/>
          <pc:sldMk cId="510672566" sldId="281"/>
        </pc:sldMkLst>
        <pc:spChg chg="mod">
          <ac:chgData name="Srilakshmi Gummadidala" userId="4a3f83bf-1572-4087-a4dc-308969492e50" providerId="ADAL" clId="{501832DF-C75A-46E6-9975-5CC8106421E0}" dt="2023-04-22T05:14:50.534" v="1922" actId="113"/>
          <ac:spMkLst>
            <pc:docMk/>
            <pc:sldMk cId="510672566" sldId="281"/>
            <ac:spMk id="44" creationId="{EEE865F0-6E4C-4D6E-A656-0D09E745146B}"/>
          </ac:spMkLst>
        </pc:spChg>
      </pc:sldChg>
      <pc:sldChg chg="addSp delSp modSp add mod ord">
        <pc:chgData name="Srilakshmi Gummadidala" userId="4a3f83bf-1572-4087-a4dc-308969492e50" providerId="ADAL" clId="{501832DF-C75A-46E6-9975-5CC8106421E0}" dt="2023-04-22T06:49:20.620" v="2634"/>
        <pc:sldMkLst>
          <pc:docMk/>
          <pc:sldMk cId="1643378047" sldId="282"/>
        </pc:sldMkLst>
        <pc:spChg chg="mod">
          <ac:chgData name="Srilakshmi Gummadidala" userId="4a3f83bf-1572-4087-a4dc-308969492e50" providerId="ADAL" clId="{501832DF-C75A-46E6-9975-5CC8106421E0}" dt="2023-04-22T05:26:17.321" v="2047" actId="20577"/>
          <ac:spMkLst>
            <pc:docMk/>
            <pc:sldMk cId="1643378047" sldId="282"/>
            <ac:spMk id="9" creationId="{4AD1F322-43F2-802D-0D1F-A23F7C5FA576}"/>
          </ac:spMkLst>
        </pc:spChg>
        <pc:spChg chg="mod">
          <ac:chgData name="Srilakshmi Gummadidala" userId="4a3f83bf-1572-4087-a4dc-308969492e50" providerId="ADAL" clId="{501832DF-C75A-46E6-9975-5CC8106421E0}" dt="2023-04-22T05:22:08.449" v="2016" actId="113"/>
          <ac:spMkLst>
            <pc:docMk/>
            <pc:sldMk cId="1643378047" sldId="282"/>
            <ac:spMk id="44" creationId="{EEE865F0-6E4C-4D6E-A656-0D09E745146B}"/>
          </ac:spMkLst>
        </pc:spChg>
        <pc:picChg chg="add mod">
          <ac:chgData name="Srilakshmi Gummadidala" userId="4a3f83bf-1572-4087-a4dc-308969492e50" providerId="ADAL" clId="{501832DF-C75A-46E6-9975-5CC8106421E0}" dt="2023-04-22T05:25:47.088" v="2023" actId="14100"/>
          <ac:picMkLst>
            <pc:docMk/>
            <pc:sldMk cId="1643378047" sldId="282"/>
            <ac:picMk id="5" creationId="{C81EA380-C8BD-516A-BCA0-797A11C2E36F}"/>
          </ac:picMkLst>
        </pc:picChg>
        <pc:picChg chg="del">
          <ac:chgData name="Srilakshmi Gummadidala" userId="4a3f83bf-1572-4087-a4dc-308969492e50" providerId="ADAL" clId="{501832DF-C75A-46E6-9975-5CC8106421E0}" dt="2023-04-22T05:20:16.882" v="1940" actId="478"/>
          <ac:picMkLst>
            <pc:docMk/>
            <pc:sldMk cId="1643378047" sldId="282"/>
            <ac:picMk id="11" creationId="{E62B1B93-FFDB-3F09-B222-987C71F85B6D}"/>
          </ac:picMkLst>
        </pc:picChg>
      </pc:sldChg>
      <pc:sldChg chg="addSp delSp modSp add mod ord">
        <pc:chgData name="Srilakshmi Gummadidala" userId="4a3f83bf-1572-4087-a4dc-308969492e50" providerId="ADAL" clId="{501832DF-C75A-46E6-9975-5CC8106421E0}" dt="2023-04-22T06:48:44.550" v="2626"/>
        <pc:sldMkLst>
          <pc:docMk/>
          <pc:sldMk cId="4073948380" sldId="283"/>
        </pc:sldMkLst>
        <pc:spChg chg="mod">
          <ac:chgData name="Srilakshmi Gummadidala" userId="4a3f83bf-1572-4087-a4dc-308969492e50" providerId="ADAL" clId="{501832DF-C75A-46E6-9975-5CC8106421E0}" dt="2023-04-22T05:44:55.533" v="2103" actId="113"/>
          <ac:spMkLst>
            <pc:docMk/>
            <pc:sldMk cId="4073948380" sldId="283"/>
            <ac:spMk id="9" creationId="{4AD1F322-43F2-802D-0D1F-A23F7C5FA576}"/>
          </ac:spMkLst>
        </pc:spChg>
        <pc:spChg chg="mod">
          <ac:chgData name="Srilakshmi Gummadidala" userId="4a3f83bf-1572-4087-a4dc-308969492e50" providerId="ADAL" clId="{501832DF-C75A-46E6-9975-5CC8106421E0}" dt="2023-04-22T05:42:05.812" v="2097" actId="20577"/>
          <ac:spMkLst>
            <pc:docMk/>
            <pc:sldMk cId="4073948380" sldId="283"/>
            <ac:spMk id="44" creationId="{EEE865F0-6E4C-4D6E-A656-0D09E745146B}"/>
          </ac:spMkLst>
        </pc:spChg>
        <pc:picChg chg="del">
          <ac:chgData name="Srilakshmi Gummadidala" userId="4a3f83bf-1572-4087-a4dc-308969492e50" providerId="ADAL" clId="{501832DF-C75A-46E6-9975-5CC8106421E0}" dt="2023-04-22T05:41:32.587" v="2075" actId="478"/>
          <ac:picMkLst>
            <pc:docMk/>
            <pc:sldMk cId="4073948380" sldId="283"/>
            <ac:picMk id="5" creationId="{C81EA380-C8BD-516A-BCA0-797A11C2E36F}"/>
          </ac:picMkLst>
        </pc:picChg>
        <pc:picChg chg="add mod">
          <ac:chgData name="Srilakshmi Gummadidala" userId="4a3f83bf-1572-4087-a4dc-308969492e50" providerId="ADAL" clId="{501832DF-C75A-46E6-9975-5CC8106421E0}" dt="2023-04-22T05:42:11.664" v="2098" actId="1076"/>
          <ac:picMkLst>
            <pc:docMk/>
            <pc:sldMk cId="4073948380" sldId="283"/>
            <ac:picMk id="6" creationId="{C62671FE-0DDE-7ABD-11F8-CBD56C8882D1}"/>
          </ac:picMkLst>
        </pc:picChg>
      </pc:sldChg>
      <pc:sldChg chg="addSp delSp modSp add mod">
        <pc:chgData name="Srilakshmi Gummadidala" userId="4a3f83bf-1572-4087-a4dc-308969492e50" providerId="ADAL" clId="{501832DF-C75A-46E6-9975-5CC8106421E0}" dt="2023-04-22T21:48:53.851" v="3777" actId="1076"/>
        <pc:sldMkLst>
          <pc:docMk/>
          <pc:sldMk cId="3075476349" sldId="284"/>
        </pc:sldMkLst>
        <pc:spChg chg="mod">
          <ac:chgData name="Srilakshmi Gummadidala" userId="4a3f83bf-1572-4087-a4dc-308969492e50" providerId="ADAL" clId="{501832DF-C75A-46E6-9975-5CC8106421E0}" dt="2023-04-22T21:48:53.851" v="3777" actId="1076"/>
          <ac:spMkLst>
            <pc:docMk/>
            <pc:sldMk cId="3075476349" sldId="284"/>
            <ac:spMk id="2" creationId="{6F7EC294-8752-0487-2A77-994D7447519F}"/>
          </ac:spMkLst>
        </pc:spChg>
        <pc:spChg chg="mod">
          <ac:chgData name="Srilakshmi Gummadidala" userId="4a3f83bf-1572-4087-a4dc-308969492e50" providerId="ADAL" clId="{501832DF-C75A-46E6-9975-5CC8106421E0}" dt="2023-04-22T06:00:41.799" v="2202" actId="688"/>
          <ac:spMkLst>
            <pc:docMk/>
            <pc:sldMk cId="3075476349" sldId="284"/>
            <ac:spMk id="3" creationId="{ADBD5F11-128F-3F83-BC29-B6FD518EF66F}"/>
          </ac:spMkLst>
        </pc:spChg>
        <pc:spChg chg="del mod">
          <ac:chgData name="Srilakshmi Gummadidala" userId="4a3f83bf-1572-4087-a4dc-308969492e50" providerId="ADAL" clId="{501832DF-C75A-46E6-9975-5CC8106421E0}" dt="2023-04-22T05:55:13.986" v="2151" actId="478"/>
          <ac:spMkLst>
            <pc:docMk/>
            <pc:sldMk cId="3075476349" sldId="284"/>
            <ac:spMk id="9" creationId="{4AD1F322-43F2-802D-0D1F-A23F7C5FA576}"/>
          </ac:spMkLst>
        </pc:spChg>
        <pc:spChg chg="add del mod">
          <ac:chgData name="Srilakshmi Gummadidala" userId="4a3f83bf-1572-4087-a4dc-308969492e50" providerId="ADAL" clId="{501832DF-C75A-46E6-9975-5CC8106421E0}" dt="2023-04-22T06:06:57.769" v="2316" actId="26606"/>
          <ac:spMkLst>
            <pc:docMk/>
            <pc:sldMk cId="3075476349" sldId="284"/>
            <ac:spMk id="12" creationId="{2BD0F199-446B-7EC3-F853-9232238E5D8C}"/>
          </ac:spMkLst>
        </pc:spChg>
        <pc:spChg chg="mod">
          <ac:chgData name="Srilakshmi Gummadidala" userId="4a3f83bf-1572-4087-a4dc-308969492e50" providerId="ADAL" clId="{501832DF-C75A-46E6-9975-5CC8106421E0}" dt="2023-04-22T06:07:18.204" v="2320" actId="962"/>
          <ac:spMkLst>
            <pc:docMk/>
            <pc:sldMk cId="3075476349" sldId="284"/>
            <ac:spMk id="44" creationId="{EEE865F0-6E4C-4D6E-A656-0D09E745146B}"/>
          </ac:spMkLst>
        </pc:spChg>
        <pc:graphicFrameChg chg="add del">
          <ac:chgData name="Srilakshmi Gummadidala" userId="4a3f83bf-1572-4087-a4dc-308969492e50" providerId="ADAL" clId="{501832DF-C75A-46E6-9975-5CC8106421E0}" dt="2023-04-22T06:06:49.535" v="2313" actId="26606"/>
          <ac:graphicFrameMkLst>
            <pc:docMk/>
            <pc:sldMk cId="3075476349" sldId="284"/>
            <ac:graphicFrameMk id="55" creationId="{3015DB69-2103-BF1B-038F-F26F974F2B07}"/>
          </ac:graphicFrameMkLst>
        </pc:graphicFrameChg>
        <pc:graphicFrameChg chg="add del">
          <ac:chgData name="Srilakshmi Gummadidala" userId="4a3f83bf-1572-4087-a4dc-308969492e50" providerId="ADAL" clId="{501832DF-C75A-46E6-9975-5CC8106421E0}" dt="2023-04-22T06:06:57.704" v="2315" actId="26606"/>
          <ac:graphicFrameMkLst>
            <pc:docMk/>
            <pc:sldMk cId="3075476349" sldId="284"/>
            <ac:graphicFrameMk id="57" creationId="{90B4725D-40C3-AA81-DECA-0670E55522D6}"/>
          </ac:graphicFrameMkLst>
        </pc:graphicFrameChg>
        <pc:graphicFrameChg chg="add mod">
          <ac:chgData name="Srilakshmi Gummadidala" userId="4a3f83bf-1572-4087-a4dc-308969492e50" providerId="ADAL" clId="{501832DF-C75A-46E6-9975-5CC8106421E0}" dt="2023-04-22T21:48:50.134" v="3776"/>
          <ac:graphicFrameMkLst>
            <pc:docMk/>
            <pc:sldMk cId="3075476349" sldId="284"/>
            <ac:graphicFrameMk id="59" creationId="{95D20A3E-19CB-F0F9-B768-845521C34EE4}"/>
          </ac:graphicFrameMkLst>
        </pc:graphicFrameChg>
        <pc:picChg chg="add del mod">
          <ac:chgData name="Srilakshmi Gummadidala" userId="4a3f83bf-1572-4087-a4dc-308969492e50" providerId="ADAL" clId="{501832DF-C75A-46E6-9975-5CC8106421E0}" dt="2023-04-22T05:54:03.442" v="2145" actId="478"/>
          <ac:picMkLst>
            <pc:docMk/>
            <pc:sldMk cId="3075476349" sldId="284"/>
            <ac:picMk id="5" creationId="{A025FFFA-A18C-6577-7CBC-A2733B35E497}"/>
          </ac:picMkLst>
        </pc:picChg>
        <pc:picChg chg="del">
          <ac:chgData name="Srilakshmi Gummadidala" userId="4a3f83bf-1572-4087-a4dc-308969492e50" providerId="ADAL" clId="{501832DF-C75A-46E6-9975-5CC8106421E0}" dt="2023-04-22T05:52:03.403" v="2105" actId="478"/>
          <ac:picMkLst>
            <pc:docMk/>
            <pc:sldMk cId="3075476349" sldId="284"/>
            <ac:picMk id="6" creationId="{C62671FE-0DDE-7ABD-11F8-CBD56C8882D1}"/>
          </ac:picMkLst>
        </pc:picChg>
        <pc:picChg chg="add mod">
          <ac:chgData name="Srilakshmi Gummadidala" userId="4a3f83bf-1572-4087-a4dc-308969492e50" providerId="ADAL" clId="{501832DF-C75A-46E6-9975-5CC8106421E0}" dt="2023-04-22T06:09:00.418" v="2327" actId="1076"/>
          <ac:picMkLst>
            <pc:docMk/>
            <pc:sldMk cId="3075476349" sldId="284"/>
            <ac:picMk id="8" creationId="{B8F5F6C2-9A8E-D823-C9E9-F8675A7CD6BD}"/>
          </ac:picMkLst>
        </pc:picChg>
        <pc:picChg chg="add mod">
          <ac:chgData name="Srilakshmi Gummadidala" userId="4a3f83bf-1572-4087-a4dc-308969492e50" providerId="ADAL" clId="{501832DF-C75A-46E6-9975-5CC8106421E0}" dt="2023-04-22T06:09:02.780" v="2328" actId="1076"/>
          <ac:picMkLst>
            <pc:docMk/>
            <pc:sldMk cId="3075476349" sldId="284"/>
            <ac:picMk id="11" creationId="{4D84BEF6-02CB-BAF9-B0E0-DB2DCD9BB8F3}"/>
          </ac:picMkLst>
        </pc:picChg>
      </pc:sldChg>
      <pc:sldChg chg="addSp delSp modSp add mod ord">
        <pc:chgData name="Srilakshmi Gummadidala" userId="4a3f83bf-1572-4087-a4dc-308969492e50" providerId="ADAL" clId="{501832DF-C75A-46E6-9975-5CC8106421E0}" dt="2023-04-22T08:59:39.070" v="3733" actId="1076"/>
        <pc:sldMkLst>
          <pc:docMk/>
          <pc:sldMk cId="3077991747" sldId="285"/>
        </pc:sldMkLst>
        <pc:spChg chg="mod">
          <ac:chgData name="Srilakshmi Gummadidala" userId="4a3f83bf-1572-4087-a4dc-308969492e50" providerId="ADAL" clId="{501832DF-C75A-46E6-9975-5CC8106421E0}" dt="2023-04-22T06:24:39.822" v="2390" actId="1076"/>
          <ac:spMkLst>
            <pc:docMk/>
            <pc:sldMk cId="3077991747" sldId="285"/>
            <ac:spMk id="2" creationId="{6F7EC294-8752-0487-2A77-994D7447519F}"/>
          </ac:spMkLst>
        </pc:spChg>
        <pc:spChg chg="mod">
          <ac:chgData name="Srilakshmi Gummadidala" userId="4a3f83bf-1572-4087-a4dc-308969492e50" providerId="ADAL" clId="{501832DF-C75A-46E6-9975-5CC8106421E0}" dt="2023-04-22T08:59:39.070" v="3733" actId="1076"/>
          <ac:spMkLst>
            <pc:docMk/>
            <pc:sldMk cId="3077991747" sldId="285"/>
            <ac:spMk id="3" creationId="{ADBD5F11-128F-3F83-BC29-B6FD518EF66F}"/>
          </ac:spMkLst>
        </pc:spChg>
        <pc:spChg chg="add mod">
          <ac:chgData name="Srilakshmi Gummadidala" userId="4a3f83bf-1572-4087-a4dc-308969492e50" providerId="ADAL" clId="{501832DF-C75A-46E6-9975-5CC8106421E0}" dt="2023-04-22T06:24:44.162" v="2392" actId="20577"/>
          <ac:spMkLst>
            <pc:docMk/>
            <pc:sldMk cId="3077991747" sldId="285"/>
            <ac:spMk id="6" creationId="{A385DE76-3A32-9DB2-C025-7844A2B081B4}"/>
          </ac:spMkLst>
        </pc:spChg>
        <pc:spChg chg="mod">
          <ac:chgData name="Srilakshmi Gummadidala" userId="4a3f83bf-1572-4087-a4dc-308969492e50" providerId="ADAL" clId="{501832DF-C75A-46E6-9975-5CC8106421E0}" dt="2023-04-22T06:26:37.466" v="2563" actId="20577"/>
          <ac:spMkLst>
            <pc:docMk/>
            <pc:sldMk cId="3077991747" sldId="285"/>
            <ac:spMk id="44" creationId="{EEE865F0-6E4C-4D6E-A656-0D09E745146B}"/>
          </ac:spMkLst>
        </pc:spChg>
        <pc:graphicFrameChg chg="del mod">
          <ac:chgData name="Srilakshmi Gummadidala" userId="4a3f83bf-1572-4087-a4dc-308969492e50" providerId="ADAL" clId="{501832DF-C75A-46E6-9975-5CC8106421E0}" dt="2023-04-22T06:17:01.445" v="2353" actId="478"/>
          <ac:graphicFrameMkLst>
            <pc:docMk/>
            <pc:sldMk cId="3077991747" sldId="285"/>
            <ac:graphicFrameMk id="59" creationId="{95D20A3E-19CB-F0F9-B768-845521C34EE4}"/>
          </ac:graphicFrameMkLst>
        </pc:graphicFrameChg>
        <pc:picChg chg="add mod">
          <ac:chgData name="Srilakshmi Gummadidala" userId="4a3f83bf-1572-4087-a4dc-308969492e50" providerId="ADAL" clId="{501832DF-C75A-46E6-9975-5CC8106421E0}" dt="2023-04-22T06:17:35.101" v="2360" actId="1076"/>
          <ac:picMkLst>
            <pc:docMk/>
            <pc:sldMk cId="3077991747" sldId="285"/>
            <ac:picMk id="5" creationId="{DA10362A-2E55-7BA0-1471-95ACA357F6B1}"/>
          </ac:picMkLst>
        </pc:picChg>
        <pc:picChg chg="del">
          <ac:chgData name="Srilakshmi Gummadidala" userId="4a3f83bf-1572-4087-a4dc-308969492e50" providerId="ADAL" clId="{501832DF-C75A-46E6-9975-5CC8106421E0}" dt="2023-04-22T06:16:30.091" v="2342" actId="478"/>
          <ac:picMkLst>
            <pc:docMk/>
            <pc:sldMk cId="3077991747" sldId="285"/>
            <ac:picMk id="8" creationId="{B8F5F6C2-9A8E-D823-C9E9-F8675A7CD6BD}"/>
          </ac:picMkLst>
        </pc:picChg>
        <pc:picChg chg="del">
          <ac:chgData name="Srilakshmi Gummadidala" userId="4a3f83bf-1572-4087-a4dc-308969492e50" providerId="ADAL" clId="{501832DF-C75A-46E6-9975-5CC8106421E0}" dt="2023-04-22T06:16:51.412" v="2349" actId="478"/>
          <ac:picMkLst>
            <pc:docMk/>
            <pc:sldMk cId="3077991747" sldId="285"/>
            <ac:picMk id="11" creationId="{4D84BEF6-02CB-BAF9-B0E0-DB2DCD9BB8F3}"/>
          </ac:picMkLst>
        </pc:picChg>
      </pc:sldChg>
      <pc:sldChg chg="addSp delSp modSp add mod ord">
        <pc:chgData name="Srilakshmi Gummadidala" userId="4a3f83bf-1572-4087-a4dc-308969492e50" providerId="ADAL" clId="{501832DF-C75A-46E6-9975-5CC8106421E0}" dt="2023-04-22T07:00:50.743" v="2737" actId="20577"/>
        <pc:sldMkLst>
          <pc:docMk/>
          <pc:sldMk cId="282185341" sldId="286"/>
        </pc:sldMkLst>
        <pc:spChg chg="mod">
          <ac:chgData name="Srilakshmi Gummadidala" userId="4a3f83bf-1572-4087-a4dc-308969492e50" providerId="ADAL" clId="{501832DF-C75A-46E6-9975-5CC8106421E0}" dt="2023-04-22T06:38:59.070" v="2598" actId="20577"/>
          <ac:spMkLst>
            <pc:docMk/>
            <pc:sldMk cId="282185341" sldId="286"/>
            <ac:spMk id="9" creationId="{4AD1F322-43F2-802D-0D1F-A23F7C5FA576}"/>
          </ac:spMkLst>
        </pc:spChg>
        <pc:spChg chg="mod">
          <ac:chgData name="Srilakshmi Gummadidala" userId="4a3f83bf-1572-4087-a4dc-308969492e50" providerId="ADAL" clId="{501832DF-C75A-46E6-9975-5CC8106421E0}" dt="2023-04-22T07:00:50.743" v="2737" actId="20577"/>
          <ac:spMkLst>
            <pc:docMk/>
            <pc:sldMk cId="282185341" sldId="286"/>
            <ac:spMk id="44" creationId="{EEE865F0-6E4C-4D6E-A656-0D09E745146B}"/>
          </ac:spMkLst>
        </pc:spChg>
        <pc:picChg chg="add mod">
          <ac:chgData name="Srilakshmi Gummadidala" userId="4a3f83bf-1572-4087-a4dc-308969492e50" providerId="ADAL" clId="{501832DF-C75A-46E6-9975-5CC8106421E0}" dt="2023-04-22T06:38:48.396" v="2596" actId="14100"/>
          <ac:picMkLst>
            <pc:docMk/>
            <pc:sldMk cId="282185341" sldId="286"/>
            <ac:picMk id="5" creationId="{9FB495FD-8309-3AA9-EAF7-D2E44BF7B260}"/>
          </ac:picMkLst>
        </pc:picChg>
        <pc:picChg chg="del">
          <ac:chgData name="Srilakshmi Gummadidala" userId="4a3f83bf-1572-4087-a4dc-308969492e50" providerId="ADAL" clId="{501832DF-C75A-46E6-9975-5CC8106421E0}" dt="2023-04-22T06:32:51.212" v="2569" actId="478"/>
          <ac:picMkLst>
            <pc:docMk/>
            <pc:sldMk cId="282185341" sldId="286"/>
            <ac:picMk id="6" creationId="{C62671FE-0DDE-7ABD-11F8-CBD56C8882D1}"/>
          </ac:picMkLst>
        </pc:picChg>
      </pc:sldChg>
      <pc:sldChg chg="modSp add mod ord">
        <pc:chgData name="Srilakshmi Gummadidala" userId="4a3f83bf-1572-4087-a4dc-308969492e50" providerId="ADAL" clId="{501832DF-C75A-46E6-9975-5CC8106421E0}" dt="2023-04-22T06:48:59.862" v="2627" actId="113"/>
        <pc:sldMkLst>
          <pc:docMk/>
          <pc:sldMk cId="2982401149" sldId="287"/>
        </pc:sldMkLst>
        <pc:spChg chg="mod">
          <ac:chgData name="Srilakshmi Gummadidala" userId="4a3f83bf-1572-4087-a4dc-308969492e50" providerId="ADAL" clId="{501832DF-C75A-46E6-9975-5CC8106421E0}" dt="2023-04-22T06:46:52.389" v="2624" actId="1076"/>
          <ac:spMkLst>
            <pc:docMk/>
            <pc:sldMk cId="2982401149" sldId="287"/>
            <ac:spMk id="9" creationId="{E72E5EF1-F411-425A-A90F-C84961599327}"/>
          </ac:spMkLst>
        </pc:spChg>
        <pc:spChg chg="mod">
          <ac:chgData name="Srilakshmi Gummadidala" userId="4a3f83bf-1572-4087-a4dc-308969492e50" providerId="ADAL" clId="{501832DF-C75A-46E6-9975-5CC8106421E0}" dt="2023-04-22T06:48:59.862" v="2627" actId="113"/>
          <ac:spMkLst>
            <pc:docMk/>
            <pc:sldMk cId="2982401149" sldId="287"/>
            <ac:spMk id="24" creationId="{CC9BD28D-55F8-486A-9F93-D3268DEDBC31}"/>
          </ac:spMkLst>
        </pc:spChg>
      </pc:sldChg>
      <pc:sldChg chg="modSp add mod ord">
        <pc:chgData name="Srilakshmi Gummadidala" userId="4a3f83bf-1572-4087-a4dc-308969492e50" providerId="ADAL" clId="{501832DF-C75A-46E6-9975-5CC8106421E0}" dt="2023-04-23T00:05:00.339" v="3884" actId="14100"/>
        <pc:sldMkLst>
          <pc:docMk/>
          <pc:sldMk cId="3896674207" sldId="288"/>
        </pc:sldMkLst>
        <pc:spChg chg="mod">
          <ac:chgData name="Srilakshmi Gummadidala" userId="4a3f83bf-1572-4087-a4dc-308969492e50" providerId="ADAL" clId="{501832DF-C75A-46E6-9975-5CC8106421E0}" dt="2023-04-23T00:05:00.339" v="3884" actId="14100"/>
          <ac:spMkLst>
            <pc:docMk/>
            <pc:sldMk cId="3896674207" sldId="288"/>
            <ac:spMk id="24" creationId="{CC9BD28D-55F8-486A-9F93-D3268DEDBC31}"/>
          </ac:spMkLst>
        </pc:spChg>
      </pc:sldChg>
      <pc:sldChg chg="addSp delSp modSp add mod ord">
        <pc:chgData name="Srilakshmi Gummadidala" userId="4a3f83bf-1572-4087-a4dc-308969492e50" providerId="ADAL" clId="{501832DF-C75A-46E6-9975-5CC8106421E0}" dt="2023-04-22T08:19:19.248" v="3304"/>
        <pc:sldMkLst>
          <pc:docMk/>
          <pc:sldMk cId="3583729758" sldId="289"/>
        </pc:sldMkLst>
        <pc:spChg chg="add mod">
          <ac:chgData name="Srilakshmi Gummadidala" userId="4a3f83bf-1572-4087-a4dc-308969492e50" providerId="ADAL" clId="{501832DF-C75A-46E6-9975-5CC8106421E0}" dt="2023-04-22T08:14:49.645" v="3297" actId="14100"/>
          <ac:spMkLst>
            <pc:docMk/>
            <pc:sldMk cId="3583729758" sldId="289"/>
            <ac:spMk id="7" creationId="{C7AF609D-47B8-2D7F-B1A9-0297D254BE1C}"/>
          </ac:spMkLst>
        </pc:spChg>
        <pc:spChg chg="add del mod">
          <ac:chgData name="Srilakshmi Gummadidala" userId="4a3f83bf-1572-4087-a4dc-308969492e50" providerId="ADAL" clId="{501832DF-C75A-46E6-9975-5CC8106421E0}" dt="2023-04-22T08:11:42.739" v="3226"/>
          <ac:spMkLst>
            <pc:docMk/>
            <pc:sldMk cId="3583729758" sldId="289"/>
            <ac:spMk id="8" creationId="{60E2B4DB-3622-42EE-88FF-A19A200BE1CF}"/>
          </ac:spMkLst>
        </pc:spChg>
        <pc:spChg chg="add mod">
          <ac:chgData name="Srilakshmi Gummadidala" userId="4a3f83bf-1572-4087-a4dc-308969492e50" providerId="ADAL" clId="{501832DF-C75A-46E6-9975-5CC8106421E0}" dt="2023-04-22T08:14:32.973" v="3295" actId="20577"/>
          <ac:spMkLst>
            <pc:docMk/>
            <pc:sldMk cId="3583729758" sldId="289"/>
            <ac:spMk id="9" creationId="{979114A1-B17B-354D-09FD-B38EC3147C83}"/>
          </ac:spMkLst>
        </pc:spChg>
        <pc:spChg chg="del mod">
          <ac:chgData name="Srilakshmi Gummadidala" userId="4a3f83bf-1572-4087-a4dc-308969492e50" providerId="ADAL" clId="{501832DF-C75A-46E6-9975-5CC8106421E0}" dt="2023-04-22T08:07:35.137" v="3173"/>
          <ac:spMkLst>
            <pc:docMk/>
            <pc:sldMk cId="3583729758" sldId="289"/>
            <ac:spMk id="13" creationId="{CD7CB9AC-78F1-C8D3-AE64-63F831C80F09}"/>
          </ac:spMkLst>
        </pc:spChg>
        <pc:spChg chg="mod">
          <ac:chgData name="Srilakshmi Gummadidala" userId="4a3f83bf-1572-4087-a4dc-308969492e50" providerId="ADAL" clId="{501832DF-C75A-46E6-9975-5CC8106421E0}" dt="2023-04-22T08:05:54.140" v="3164" actId="20577"/>
          <ac:spMkLst>
            <pc:docMk/>
            <pc:sldMk cId="3583729758" sldId="289"/>
            <ac:spMk id="88" creationId="{AEE66DD6-28FB-4D34-B358-0395924D5DA0}"/>
          </ac:spMkLst>
        </pc:spChg>
        <pc:picChg chg="del">
          <ac:chgData name="Srilakshmi Gummadidala" userId="4a3f83bf-1572-4087-a4dc-308969492e50" providerId="ADAL" clId="{501832DF-C75A-46E6-9975-5CC8106421E0}" dt="2023-04-22T08:07:11.525" v="3165" actId="478"/>
          <ac:picMkLst>
            <pc:docMk/>
            <pc:sldMk cId="3583729758" sldId="289"/>
            <ac:picMk id="3" creationId="{75225A8F-B14F-0421-8279-C859AFDD3CD4}"/>
          </ac:picMkLst>
        </pc:picChg>
        <pc:picChg chg="add mod">
          <ac:chgData name="Srilakshmi Gummadidala" userId="4a3f83bf-1572-4087-a4dc-308969492e50" providerId="ADAL" clId="{501832DF-C75A-46E6-9975-5CC8106421E0}" dt="2023-04-22T08:10:30.415" v="3187" actId="1076"/>
          <ac:picMkLst>
            <pc:docMk/>
            <pc:sldMk cId="3583729758" sldId="289"/>
            <ac:picMk id="4" creationId="{EEE0421C-B90C-8D85-4D0C-ABEE1DF0E1DB}"/>
          </ac:picMkLst>
        </pc:picChg>
        <pc:picChg chg="add mod">
          <ac:chgData name="Srilakshmi Gummadidala" userId="4a3f83bf-1572-4087-a4dc-308969492e50" providerId="ADAL" clId="{501832DF-C75A-46E6-9975-5CC8106421E0}" dt="2023-04-22T08:15:39.508" v="3299" actId="1076"/>
          <ac:picMkLst>
            <pc:docMk/>
            <pc:sldMk cId="3583729758" sldId="289"/>
            <ac:picMk id="6" creationId="{16008EFE-897F-BC3B-866C-0A1043C1F74F}"/>
          </ac:picMkLst>
        </pc:picChg>
      </pc:sldChg>
      <pc:sldChg chg="addSp delSp modSp add mod ord">
        <pc:chgData name="Srilakshmi Gummadidala" userId="4a3f83bf-1572-4087-a4dc-308969492e50" providerId="ADAL" clId="{501832DF-C75A-46E6-9975-5CC8106421E0}" dt="2023-04-22T08:23:11.566" v="3405" actId="14100"/>
        <pc:sldMkLst>
          <pc:docMk/>
          <pc:sldMk cId="2485576152" sldId="290"/>
        </pc:sldMkLst>
        <pc:spChg chg="mod">
          <ac:chgData name="Srilakshmi Gummadidala" userId="4a3f83bf-1572-4087-a4dc-308969492e50" providerId="ADAL" clId="{501832DF-C75A-46E6-9975-5CC8106421E0}" dt="2023-04-22T08:23:11.566" v="3405" actId="14100"/>
          <ac:spMkLst>
            <pc:docMk/>
            <pc:sldMk cId="2485576152" sldId="290"/>
            <ac:spMk id="13" creationId="{CD7CB9AC-78F1-C8D3-AE64-63F831C80F09}"/>
          </ac:spMkLst>
        </pc:spChg>
        <pc:spChg chg="mod">
          <ac:chgData name="Srilakshmi Gummadidala" userId="4a3f83bf-1572-4087-a4dc-308969492e50" providerId="ADAL" clId="{501832DF-C75A-46E6-9975-5CC8106421E0}" dt="2023-04-22T08:20:06.246" v="3351" actId="20577"/>
          <ac:spMkLst>
            <pc:docMk/>
            <pc:sldMk cId="2485576152" sldId="290"/>
            <ac:spMk id="88" creationId="{AEE66DD6-28FB-4D34-B358-0395924D5DA0}"/>
          </ac:spMkLst>
        </pc:spChg>
        <pc:picChg chg="del">
          <ac:chgData name="Srilakshmi Gummadidala" userId="4a3f83bf-1572-4087-a4dc-308969492e50" providerId="ADAL" clId="{501832DF-C75A-46E6-9975-5CC8106421E0}" dt="2023-04-22T08:19:22.037" v="3305" actId="478"/>
          <ac:picMkLst>
            <pc:docMk/>
            <pc:sldMk cId="2485576152" sldId="290"/>
            <ac:picMk id="3" creationId="{75225A8F-B14F-0421-8279-C859AFDD3CD4}"/>
          </ac:picMkLst>
        </pc:picChg>
        <pc:picChg chg="add mod">
          <ac:chgData name="Srilakshmi Gummadidala" userId="4a3f83bf-1572-4087-a4dc-308969492e50" providerId="ADAL" clId="{501832DF-C75A-46E6-9975-5CC8106421E0}" dt="2023-04-22T08:19:26.382" v="3307" actId="1076"/>
          <ac:picMkLst>
            <pc:docMk/>
            <pc:sldMk cId="2485576152" sldId="290"/>
            <ac:picMk id="4" creationId="{1327F586-36AC-E22B-0E86-7C36134FB649}"/>
          </ac:picMkLst>
        </pc:picChg>
      </pc:sldChg>
      <pc:sldChg chg="add del">
        <pc:chgData name="Srilakshmi Gummadidala" userId="4a3f83bf-1572-4087-a4dc-308969492e50" providerId="ADAL" clId="{501832DF-C75A-46E6-9975-5CC8106421E0}" dt="2023-04-22T08:51:08.530" v="3671" actId="2696"/>
        <pc:sldMkLst>
          <pc:docMk/>
          <pc:sldMk cId="316848622" sldId="291"/>
        </pc:sldMkLst>
      </pc:sldChg>
      <pc:sldChg chg="modSp add mod">
        <pc:chgData name="Srilakshmi Gummadidala" userId="4a3f83bf-1572-4087-a4dc-308969492e50" providerId="ADAL" clId="{501832DF-C75A-46E6-9975-5CC8106421E0}" dt="2023-04-22T08:58:33.932" v="3725" actId="20577"/>
        <pc:sldMkLst>
          <pc:docMk/>
          <pc:sldMk cId="690781200" sldId="291"/>
        </pc:sldMkLst>
        <pc:spChg chg="mod">
          <ac:chgData name="Srilakshmi Gummadidala" userId="4a3f83bf-1572-4087-a4dc-308969492e50" providerId="ADAL" clId="{501832DF-C75A-46E6-9975-5CC8106421E0}" dt="2023-04-22T08:58:33.932" v="3725" actId="20577"/>
          <ac:spMkLst>
            <pc:docMk/>
            <pc:sldMk cId="690781200" sldId="291"/>
            <ac:spMk id="5" creationId="{DB18400E-2868-4C8B-BA34-65DACE70956D}"/>
          </ac:spMkLst>
        </pc:spChg>
        <pc:spChg chg="mod">
          <ac:chgData name="Srilakshmi Gummadidala" userId="4a3f83bf-1572-4087-a4dc-308969492e50" providerId="ADAL" clId="{501832DF-C75A-46E6-9975-5CC8106421E0}" dt="2023-04-22T08:51:46.678" v="3691" actId="20577"/>
          <ac:spMkLst>
            <pc:docMk/>
            <pc:sldMk cId="690781200" sldId="291"/>
            <ac:spMk id="7" creationId="{09D8400E-70E7-43AF-BEB5-BAE886A5D6A9}"/>
          </ac:spMkLst>
        </pc:spChg>
      </pc:sldChg>
      <pc:sldChg chg="modSp add mod ord">
        <pc:chgData name="Srilakshmi Gummadidala" userId="4a3f83bf-1572-4087-a4dc-308969492e50" providerId="ADAL" clId="{501832DF-C75A-46E6-9975-5CC8106421E0}" dt="2023-04-22T22:36:45.684" v="3870" actId="20577"/>
        <pc:sldMkLst>
          <pc:docMk/>
          <pc:sldMk cId="2676436854" sldId="292"/>
        </pc:sldMkLst>
        <pc:spChg chg="mod">
          <ac:chgData name="Srilakshmi Gummadidala" userId="4a3f83bf-1572-4087-a4dc-308969492e50" providerId="ADAL" clId="{501832DF-C75A-46E6-9975-5CC8106421E0}" dt="2023-04-22T22:36:45.684" v="3870" actId="20577"/>
          <ac:spMkLst>
            <pc:docMk/>
            <pc:sldMk cId="2676436854" sldId="292"/>
            <ac:spMk id="24" creationId="{CC9BD28D-55F8-486A-9F93-D3268DEDBC31}"/>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22F0E0-4F38-4CBA-A616-08BCD97DA4C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774965C-1512-4E86-998D-77AF7581A625}">
      <dgm:prSet custT="1"/>
      <dgm:spPr/>
      <dgm:t>
        <a:bodyPr/>
        <a:lstStyle/>
        <a:p>
          <a:r>
            <a:rPr lang="en-US" sz="1800" b="1" dirty="0"/>
            <a:t>Which Category capture the market percent ?</a:t>
          </a:r>
        </a:p>
      </dgm:t>
    </dgm:pt>
    <dgm:pt modelId="{4BA3F8A1-E706-4312-8D34-A916FEF69A1A}" type="parTrans" cxnId="{FDD07454-3D43-481D-AAC0-ED178241A64A}">
      <dgm:prSet/>
      <dgm:spPr/>
      <dgm:t>
        <a:bodyPr/>
        <a:lstStyle/>
        <a:p>
          <a:endParaRPr lang="en-US"/>
        </a:p>
      </dgm:t>
    </dgm:pt>
    <dgm:pt modelId="{8D94E2E1-3B12-4391-9A05-5E55FABF546A}" type="sibTrans" cxnId="{FDD07454-3D43-481D-AAC0-ED178241A64A}">
      <dgm:prSet/>
      <dgm:spPr/>
      <dgm:t>
        <a:bodyPr/>
        <a:lstStyle/>
        <a:p>
          <a:endParaRPr lang="en-US"/>
        </a:p>
      </dgm:t>
    </dgm:pt>
    <dgm:pt modelId="{12F0A3F7-85AF-48DE-8D8F-AB72F038DB48}">
      <dgm:prSet custT="1"/>
      <dgm:spPr/>
      <dgm:t>
        <a:bodyPr/>
        <a:lstStyle/>
        <a:p>
          <a:r>
            <a:rPr lang="en-US" sz="1800" b="1" dirty="0"/>
            <a:t>Number of Products having high demand in each category ?</a:t>
          </a:r>
        </a:p>
      </dgm:t>
    </dgm:pt>
    <dgm:pt modelId="{80B574D4-EABA-4299-87A6-7B2118ECDFA9}" type="parTrans" cxnId="{773ACD47-5917-4CAD-A730-A772AB4A0592}">
      <dgm:prSet/>
      <dgm:spPr/>
      <dgm:t>
        <a:bodyPr/>
        <a:lstStyle/>
        <a:p>
          <a:endParaRPr lang="en-US"/>
        </a:p>
      </dgm:t>
    </dgm:pt>
    <dgm:pt modelId="{885331BE-A94E-47DA-9611-15A115A8F145}" type="sibTrans" cxnId="{773ACD47-5917-4CAD-A730-A772AB4A0592}">
      <dgm:prSet/>
      <dgm:spPr/>
      <dgm:t>
        <a:bodyPr/>
        <a:lstStyle/>
        <a:p>
          <a:endParaRPr lang="en-US"/>
        </a:p>
      </dgm:t>
    </dgm:pt>
    <dgm:pt modelId="{020AE482-79B3-4932-A0B4-3AD1512211E4}">
      <dgm:prSet custT="1"/>
      <dgm:spPr/>
      <dgm:t>
        <a:bodyPr/>
        <a:lstStyle/>
        <a:p>
          <a:r>
            <a:rPr lang="en-US" sz="1800" b="1" dirty="0"/>
            <a:t>Demand relation with discount ?</a:t>
          </a:r>
        </a:p>
      </dgm:t>
    </dgm:pt>
    <dgm:pt modelId="{23F7941F-B22E-4D3B-B8DC-CB3E7CCEA24A}" type="parTrans" cxnId="{D88D61A5-8E88-4904-9E92-282594EE8041}">
      <dgm:prSet/>
      <dgm:spPr/>
      <dgm:t>
        <a:bodyPr/>
        <a:lstStyle/>
        <a:p>
          <a:endParaRPr lang="en-US"/>
        </a:p>
      </dgm:t>
    </dgm:pt>
    <dgm:pt modelId="{F64632EF-BCB1-4080-A5A0-F75F7ACFFB9C}" type="sibTrans" cxnId="{D88D61A5-8E88-4904-9E92-282594EE8041}">
      <dgm:prSet/>
      <dgm:spPr/>
      <dgm:t>
        <a:bodyPr/>
        <a:lstStyle/>
        <a:p>
          <a:endParaRPr lang="en-US"/>
        </a:p>
      </dgm:t>
    </dgm:pt>
    <dgm:pt modelId="{6DB36BC1-8293-4853-B128-45552863C836}">
      <dgm:prSet custT="1"/>
      <dgm:spPr/>
      <dgm:t>
        <a:bodyPr/>
        <a:lstStyle/>
        <a:p>
          <a:r>
            <a:rPr lang="en-US" sz="1800" b="1" dirty="0"/>
            <a:t>What is the relationship between product ratings and sales of the product in each category?</a:t>
          </a:r>
        </a:p>
      </dgm:t>
    </dgm:pt>
    <dgm:pt modelId="{108A5897-436D-402A-BB1F-911854E5BF51}" type="parTrans" cxnId="{9C883656-D42F-4515-B55B-FFB2389B487C}">
      <dgm:prSet/>
      <dgm:spPr/>
      <dgm:t>
        <a:bodyPr/>
        <a:lstStyle/>
        <a:p>
          <a:endParaRPr lang="en-US"/>
        </a:p>
      </dgm:t>
    </dgm:pt>
    <dgm:pt modelId="{C199A94B-66C2-4DA9-8402-D41F684F44E9}" type="sibTrans" cxnId="{9C883656-D42F-4515-B55B-FFB2389B487C}">
      <dgm:prSet/>
      <dgm:spPr/>
      <dgm:t>
        <a:bodyPr/>
        <a:lstStyle/>
        <a:p>
          <a:endParaRPr lang="en-US"/>
        </a:p>
      </dgm:t>
    </dgm:pt>
    <dgm:pt modelId="{CCE8E029-8FB5-400D-B195-31A75CEC5CE9}">
      <dgm:prSet custT="1"/>
      <dgm:spPr/>
      <dgm:t>
        <a:bodyPr/>
        <a:lstStyle/>
        <a:p>
          <a:r>
            <a:rPr lang="en-US" sz="1800" b="1" dirty="0"/>
            <a:t>Which product categories have the highest and lowest actual prices?</a:t>
          </a:r>
        </a:p>
      </dgm:t>
    </dgm:pt>
    <dgm:pt modelId="{18C637A5-480E-490D-A5AE-3CBDCF0C35DA}" type="parTrans" cxnId="{334AD454-2D49-424D-B9A0-175E257705F0}">
      <dgm:prSet/>
      <dgm:spPr/>
      <dgm:t>
        <a:bodyPr/>
        <a:lstStyle/>
        <a:p>
          <a:endParaRPr lang="en-US"/>
        </a:p>
      </dgm:t>
    </dgm:pt>
    <dgm:pt modelId="{A78C6B14-D2D4-47D5-843B-CE0D3549BEEC}" type="sibTrans" cxnId="{334AD454-2D49-424D-B9A0-175E257705F0}">
      <dgm:prSet/>
      <dgm:spPr/>
      <dgm:t>
        <a:bodyPr/>
        <a:lstStyle/>
        <a:p>
          <a:endParaRPr lang="en-US"/>
        </a:p>
      </dgm:t>
    </dgm:pt>
    <dgm:pt modelId="{435CB69F-F494-4650-870A-FDC41C9853F7}" type="pres">
      <dgm:prSet presAssocID="{8222F0E0-4F38-4CBA-A616-08BCD97DA4CF}" presName="vert0" presStyleCnt="0">
        <dgm:presLayoutVars>
          <dgm:dir/>
          <dgm:animOne val="branch"/>
          <dgm:animLvl val="lvl"/>
        </dgm:presLayoutVars>
      </dgm:prSet>
      <dgm:spPr/>
    </dgm:pt>
    <dgm:pt modelId="{146E7DE8-0CBF-4ABA-8961-D450C5A01BC3}" type="pres">
      <dgm:prSet presAssocID="{4774965C-1512-4E86-998D-77AF7581A625}" presName="thickLine" presStyleLbl="alignNode1" presStyleIdx="0" presStyleCnt="5"/>
      <dgm:spPr/>
    </dgm:pt>
    <dgm:pt modelId="{853F6090-B19E-48C8-AD31-772B39BD75AB}" type="pres">
      <dgm:prSet presAssocID="{4774965C-1512-4E86-998D-77AF7581A625}" presName="horz1" presStyleCnt="0"/>
      <dgm:spPr/>
    </dgm:pt>
    <dgm:pt modelId="{54B24FED-52FB-462F-BB16-688379EE02FA}" type="pres">
      <dgm:prSet presAssocID="{4774965C-1512-4E86-998D-77AF7581A625}" presName="tx1" presStyleLbl="revTx" presStyleIdx="0" presStyleCnt="5"/>
      <dgm:spPr/>
    </dgm:pt>
    <dgm:pt modelId="{2B1370B9-8B48-435A-8521-AEA959204BBC}" type="pres">
      <dgm:prSet presAssocID="{4774965C-1512-4E86-998D-77AF7581A625}" presName="vert1" presStyleCnt="0"/>
      <dgm:spPr/>
    </dgm:pt>
    <dgm:pt modelId="{F23ACB58-61A1-4D57-8E32-1CD5321CAF04}" type="pres">
      <dgm:prSet presAssocID="{12F0A3F7-85AF-48DE-8D8F-AB72F038DB48}" presName="thickLine" presStyleLbl="alignNode1" presStyleIdx="1" presStyleCnt="5"/>
      <dgm:spPr/>
    </dgm:pt>
    <dgm:pt modelId="{A066274F-602A-45FD-8EE7-95A3B92FF4F6}" type="pres">
      <dgm:prSet presAssocID="{12F0A3F7-85AF-48DE-8D8F-AB72F038DB48}" presName="horz1" presStyleCnt="0"/>
      <dgm:spPr/>
    </dgm:pt>
    <dgm:pt modelId="{1B4E7D9C-9069-4E6E-AD90-E0DD7C313A4E}" type="pres">
      <dgm:prSet presAssocID="{12F0A3F7-85AF-48DE-8D8F-AB72F038DB48}" presName="tx1" presStyleLbl="revTx" presStyleIdx="1" presStyleCnt="5"/>
      <dgm:spPr/>
    </dgm:pt>
    <dgm:pt modelId="{56D734F9-B0F1-4E3D-8BB9-DC34422A2E0E}" type="pres">
      <dgm:prSet presAssocID="{12F0A3F7-85AF-48DE-8D8F-AB72F038DB48}" presName="vert1" presStyleCnt="0"/>
      <dgm:spPr/>
    </dgm:pt>
    <dgm:pt modelId="{8AC88578-ECDC-4F9D-9756-65FFC88B4D41}" type="pres">
      <dgm:prSet presAssocID="{020AE482-79B3-4932-A0B4-3AD1512211E4}" presName="thickLine" presStyleLbl="alignNode1" presStyleIdx="2" presStyleCnt="5"/>
      <dgm:spPr/>
    </dgm:pt>
    <dgm:pt modelId="{E1EE267C-4D0F-4FEB-A835-D7A8F42FB503}" type="pres">
      <dgm:prSet presAssocID="{020AE482-79B3-4932-A0B4-3AD1512211E4}" presName="horz1" presStyleCnt="0"/>
      <dgm:spPr/>
    </dgm:pt>
    <dgm:pt modelId="{C90730D8-E73D-4C7A-A378-6C470BD1B774}" type="pres">
      <dgm:prSet presAssocID="{020AE482-79B3-4932-A0B4-3AD1512211E4}" presName="tx1" presStyleLbl="revTx" presStyleIdx="2" presStyleCnt="5"/>
      <dgm:spPr/>
    </dgm:pt>
    <dgm:pt modelId="{BC18AF51-839F-423F-8E22-C075795C36A4}" type="pres">
      <dgm:prSet presAssocID="{020AE482-79B3-4932-A0B4-3AD1512211E4}" presName="vert1" presStyleCnt="0"/>
      <dgm:spPr/>
    </dgm:pt>
    <dgm:pt modelId="{1435BDDD-F746-48A1-99F5-5F79212BC8C3}" type="pres">
      <dgm:prSet presAssocID="{6DB36BC1-8293-4853-B128-45552863C836}" presName="thickLine" presStyleLbl="alignNode1" presStyleIdx="3" presStyleCnt="5"/>
      <dgm:spPr/>
    </dgm:pt>
    <dgm:pt modelId="{9A404D0A-F586-46C9-B246-8A7CF5B73102}" type="pres">
      <dgm:prSet presAssocID="{6DB36BC1-8293-4853-B128-45552863C836}" presName="horz1" presStyleCnt="0"/>
      <dgm:spPr/>
    </dgm:pt>
    <dgm:pt modelId="{6F71C66A-26EB-4510-BA92-E16FBC7876DC}" type="pres">
      <dgm:prSet presAssocID="{6DB36BC1-8293-4853-B128-45552863C836}" presName="tx1" presStyleLbl="revTx" presStyleIdx="3" presStyleCnt="5"/>
      <dgm:spPr/>
    </dgm:pt>
    <dgm:pt modelId="{9BAC2703-1AC6-4B51-BBDB-8A1BF4E4ACAA}" type="pres">
      <dgm:prSet presAssocID="{6DB36BC1-8293-4853-B128-45552863C836}" presName="vert1" presStyleCnt="0"/>
      <dgm:spPr/>
    </dgm:pt>
    <dgm:pt modelId="{7EC77A3D-A753-42D5-8025-A4B751D40D8D}" type="pres">
      <dgm:prSet presAssocID="{CCE8E029-8FB5-400D-B195-31A75CEC5CE9}" presName="thickLine" presStyleLbl="alignNode1" presStyleIdx="4" presStyleCnt="5"/>
      <dgm:spPr/>
    </dgm:pt>
    <dgm:pt modelId="{9DB8E247-9734-445D-955D-8C478B691C8F}" type="pres">
      <dgm:prSet presAssocID="{CCE8E029-8FB5-400D-B195-31A75CEC5CE9}" presName="horz1" presStyleCnt="0"/>
      <dgm:spPr/>
    </dgm:pt>
    <dgm:pt modelId="{9B5B9F34-0783-4E14-83B8-AB3D72F0C625}" type="pres">
      <dgm:prSet presAssocID="{CCE8E029-8FB5-400D-B195-31A75CEC5CE9}" presName="tx1" presStyleLbl="revTx" presStyleIdx="4" presStyleCnt="5"/>
      <dgm:spPr/>
    </dgm:pt>
    <dgm:pt modelId="{4C85C0EB-3CDE-47A3-B224-773C2D779372}" type="pres">
      <dgm:prSet presAssocID="{CCE8E029-8FB5-400D-B195-31A75CEC5CE9}" presName="vert1" presStyleCnt="0"/>
      <dgm:spPr/>
    </dgm:pt>
  </dgm:ptLst>
  <dgm:cxnLst>
    <dgm:cxn modelId="{7B352B32-7DB9-4DFD-9515-3D60C56B0A3E}" type="presOf" srcId="{6DB36BC1-8293-4853-B128-45552863C836}" destId="{6F71C66A-26EB-4510-BA92-E16FBC7876DC}" srcOrd="0" destOrd="0" presId="urn:microsoft.com/office/officeart/2008/layout/LinedList"/>
    <dgm:cxn modelId="{33420F3C-F60C-4E5F-B660-4DA94C32EB84}" type="presOf" srcId="{12F0A3F7-85AF-48DE-8D8F-AB72F038DB48}" destId="{1B4E7D9C-9069-4E6E-AD90-E0DD7C313A4E}" srcOrd="0" destOrd="0" presId="urn:microsoft.com/office/officeart/2008/layout/LinedList"/>
    <dgm:cxn modelId="{773ACD47-5917-4CAD-A730-A772AB4A0592}" srcId="{8222F0E0-4F38-4CBA-A616-08BCD97DA4CF}" destId="{12F0A3F7-85AF-48DE-8D8F-AB72F038DB48}" srcOrd="1" destOrd="0" parTransId="{80B574D4-EABA-4299-87A6-7B2118ECDFA9}" sibTransId="{885331BE-A94E-47DA-9611-15A115A8F145}"/>
    <dgm:cxn modelId="{FDD07454-3D43-481D-AAC0-ED178241A64A}" srcId="{8222F0E0-4F38-4CBA-A616-08BCD97DA4CF}" destId="{4774965C-1512-4E86-998D-77AF7581A625}" srcOrd="0" destOrd="0" parTransId="{4BA3F8A1-E706-4312-8D34-A916FEF69A1A}" sibTransId="{8D94E2E1-3B12-4391-9A05-5E55FABF546A}"/>
    <dgm:cxn modelId="{334AD454-2D49-424D-B9A0-175E257705F0}" srcId="{8222F0E0-4F38-4CBA-A616-08BCD97DA4CF}" destId="{CCE8E029-8FB5-400D-B195-31A75CEC5CE9}" srcOrd="4" destOrd="0" parTransId="{18C637A5-480E-490D-A5AE-3CBDCF0C35DA}" sibTransId="{A78C6B14-D2D4-47D5-843B-CE0D3549BEEC}"/>
    <dgm:cxn modelId="{9C883656-D42F-4515-B55B-FFB2389B487C}" srcId="{8222F0E0-4F38-4CBA-A616-08BCD97DA4CF}" destId="{6DB36BC1-8293-4853-B128-45552863C836}" srcOrd="3" destOrd="0" parTransId="{108A5897-436D-402A-BB1F-911854E5BF51}" sibTransId="{C199A94B-66C2-4DA9-8402-D41F684F44E9}"/>
    <dgm:cxn modelId="{74C06982-4227-40AA-A78E-439654DF8687}" type="presOf" srcId="{8222F0E0-4F38-4CBA-A616-08BCD97DA4CF}" destId="{435CB69F-F494-4650-870A-FDC41C9853F7}" srcOrd="0" destOrd="0" presId="urn:microsoft.com/office/officeart/2008/layout/LinedList"/>
    <dgm:cxn modelId="{E8880D9A-AE58-4721-B133-7AE755F895CC}" type="presOf" srcId="{4774965C-1512-4E86-998D-77AF7581A625}" destId="{54B24FED-52FB-462F-BB16-688379EE02FA}" srcOrd="0" destOrd="0" presId="urn:microsoft.com/office/officeart/2008/layout/LinedList"/>
    <dgm:cxn modelId="{D88D61A5-8E88-4904-9E92-282594EE8041}" srcId="{8222F0E0-4F38-4CBA-A616-08BCD97DA4CF}" destId="{020AE482-79B3-4932-A0B4-3AD1512211E4}" srcOrd="2" destOrd="0" parTransId="{23F7941F-B22E-4D3B-B8DC-CB3E7CCEA24A}" sibTransId="{F64632EF-BCB1-4080-A5A0-F75F7ACFFB9C}"/>
    <dgm:cxn modelId="{C5D5F8CF-4FE5-442C-8CE2-F5E5B5D80516}" type="presOf" srcId="{CCE8E029-8FB5-400D-B195-31A75CEC5CE9}" destId="{9B5B9F34-0783-4E14-83B8-AB3D72F0C625}" srcOrd="0" destOrd="0" presId="urn:microsoft.com/office/officeart/2008/layout/LinedList"/>
    <dgm:cxn modelId="{C4F356F3-D3FC-4DB2-8973-C2F3841499E5}" type="presOf" srcId="{020AE482-79B3-4932-A0B4-3AD1512211E4}" destId="{C90730D8-E73D-4C7A-A378-6C470BD1B774}" srcOrd="0" destOrd="0" presId="urn:microsoft.com/office/officeart/2008/layout/LinedList"/>
    <dgm:cxn modelId="{0D95DACE-48F7-4108-92B7-8F70628D661C}" type="presParOf" srcId="{435CB69F-F494-4650-870A-FDC41C9853F7}" destId="{146E7DE8-0CBF-4ABA-8961-D450C5A01BC3}" srcOrd="0" destOrd="0" presId="urn:microsoft.com/office/officeart/2008/layout/LinedList"/>
    <dgm:cxn modelId="{5623E1FC-DF3B-4273-AEEE-9E2AAB015A5E}" type="presParOf" srcId="{435CB69F-F494-4650-870A-FDC41C9853F7}" destId="{853F6090-B19E-48C8-AD31-772B39BD75AB}" srcOrd="1" destOrd="0" presId="urn:microsoft.com/office/officeart/2008/layout/LinedList"/>
    <dgm:cxn modelId="{FB2F59E1-0DF6-4C9B-B058-E266931A184F}" type="presParOf" srcId="{853F6090-B19E-48C8-AD31-772B39BD75AB}" destId="{54B24FED-52FB-462F-BB16-688379EE02FA}" srcOrd="0" destOrd="0" presId="urn:microsoft.com/office/officeart/2008/layout/LinedList"/>
    <dgm:cxn modelId="{B7100808-FDCC-4D3B-B184-9CD2205FF1EB}" type="presParOf" srcId="{853F6090-B19E-48C8-AD31-772B39BD75AB}" destId="{2B1370B9-8B48-435A-8521-AEA959204BBC}" srcOrd="1" destOrd="0" presId="urn:microsoft.com/office/officeart/2008/layout/LinedList"/>
    <dgm:cxn modelId="{D2BA06F1-D771-468C-B53F-32B587B5A7C9}" type="presParOf" srcId="{435CB69F-F494-4650-870A-FDC41C9853F7}" destId="{F23ACB58-61A1-4D57-8E32-1CD5321CAF04}" srcOrd="2" destOrd="0" presId="urn:microsoft.com/office/officeart/2008/layout/LinedList"/>
    <dgm:cxn modelId="{5394EC03-2AB5-4FC6-A39B-5FB39A484A5B}" type="presParOf" srcId="{435CB69F-F494-4650-870A-FDC41C9853F7}" destId="{A066274F-602A-45FD-8EE7-95A3B92FF4F6}" srcOrd="3" destOrd="0" presId="urn:microsoft.com/office/officeart/2008/layout/LinedList"/>
    <dgm:cxn modelId="{EDC9C698-4AEC-4E88-BE31-C20539363BDD}" type="presParOf" srcId="{A066274F-602A-45FD-8EE7-95A3B92FF4F6}" destId="{1B4E7D9C-9069-4E6E-AD90-E0DD7C313A4E}" srcOrd="0" destOrd="0" presId="urn:microsoft.com/office/officeart/2008/layout/LinedList"/>
    <dgm:cxn modelId="{D200330A-7941-42C6-AE78-0090E27178E8}" type="presParOf" srcId="{A066274F-602A-45FD-8EE7-95A3B92FF4F6}" destId="{56D734F9-B0F1-4E3D-8BB9-DC34422A2E0E}" srcOrd="1" destOrd="0" presId="urn:microsoft.com/office/officeart/2008/layout/LinedList"/>
    <dgm:cxn modelId="{23130EF0-6CC7-4C0B-AE4C-6AAB56E6968C}" type="presParOf" srcId="{435CB69F-F494-4650-870A-FDC41C9853F7}" destId="{8AC88578-ECDC-4F9D-9756-65FFC88B4D41}" srcOrd="4" destOrd="0" presId="urn:microsoft.com/office/officeart/2008/layout/LinedList"/>
    <dgm:cxn modelId="{A7C0766F-4717-4813-A75C-80B26FB937B5}" type="presParOf" srcId="{435CB69F-F494-4650-870A-FDC41C9853F7}" destId="{E1EE267C-4D0F-4FEB-A835-D7A8F42FB503}" srcOrd="5" destOrd="0" presId="urn:microsoft.com/office/officeart/2008/layout/LinedList"/>
    <dgm:cxn modelId="{677922DA-0509-4D0C-BD86-7114A638BDF2}" type="presParOf" srcId="{E1EE267C-4D0F-4FEB-A835-D7A8F42FB503}" destId="{C90730D8-E73D-4C7A-A378-6C470BD1B774}" srcOrd="0" destOrd="0" presId="urn:microsoft.com/office/officeart/2008/layout/LinedList"/>
    <dgm:cxn modelId="{723F7087-350A-49B1-AE4F-8A34E0E52201}" type="presParOf" srcId="{E1EE267C-4D0F-4FEB-A835-D7A8F42FB503}" destId="{BC18AF51-839F-423F-8E22-C075795C36A4}" srcOrd="1" destOrd="0" presId="urn:microsoft.com/office/officeart/2008/layout/LinedList"/>
    <dgm:cxn modelId="{A09D55FD-D02B-49E3-851D-24666F4E5E8C}" type="presParOf" srcId="{435CB69F-F494-4650-870A-FDC41C9853F7}" destId="{1435BDDD-F746-48A1-99F5-5F79212BC8C3}" srcOrd="6" destOrd="0" presId="urn:microsoft.com/office/officeart/2008/layout/LinedList"/>
    <dgm:cxn modelId="{E6396243-8375-4B24-8589-E8626D89C698}" type="presParOf" srcId="{435CB69F-F494-4650-870A-FDC41C9853F7}" destId="{9A404D0A-F586-46C9-B246-8A7CF5B73102}" srcOrd="7" destOrd="0" presId="urn:microsoft.com/office/officeart/2008/layout/LinedList"/>
    <dgm:cxn modelId="{49B83F27-1A1D-4B58-AEEF-8340987FFC77}" type="presParOf" srcId="{9A404D0A-F586-46C9-B246-8A7CF5B73102}" destId="{6F71C66A-26EB-4510-BA92-E16FBC7876DC}" srcOrd="0" destOrd="0" presId="urn:microsoft.com/office/officeart/2008/layout/LinedList"/>
    <dgm:cxn modelId="{68446ED0-9A12-4F1A-8DA3-D576D44C58B9}" type="presParOf" srcId="{9A404D0A-F586-46C9-B246-8A7CF5B73102}" destId="{9BAC2703-1AC6-4B51-BBDB-8A1BF4E4ACAA}" srcOrd="1" destOrd="0" presId="urn:microsoft.com/office/officeart/2008/layout/LinedList"/>
    <dgm:cxn modelId="{B53EBC71-DFC6-42F5-9EFA-BBB196D8E58C}" type="presParOf" srcId="{435CB69F-F494-4650-870A-FDC41C9853F7}" destId="{7EC77A3D-A753-42D5-8025-A4B751D40D8D}" srcOrd="8" destOrd="0" presId="urn:microsoft.com/office/officeart/2008/layout/LinedList"/>
    <dgm:cxn modelId="{BF4A327C-8807-49B1-BCA3-180F6AB478B6}" type="presParOf" srcId="{435CB69F-F494-4650-870A-FDC41C9853F7}" destId="{9DB8E247-9734-445D-955D-8C478B691C8F}" srcOrd="9" destOrd="0" presId="urn:microsoft.com/office/officeart/2008/layout/LinedList"/>
    <dgm:cxn modelId="{CB591788-16AA-4348-A47E-B339400D5848}" type="presParOf" srcId="{9DB8E247-9734-445D-955D-8C478B691C8F}" destId="{9B5B9F34-0783-4E14-83B8-AB3D72F0C625}" srcOrd="0" destOrd="0" presId="urn:microsoft.com/office/officeart/2008/layout/LinedList"/>
    <dgm:cxn modelId="{4E6E8626-7E00-4F2E-BE92-77EA76A15A5D}" type="presParOf" srcId="{9DB8E247-9734-445D-955D-8C478B691C8F}" destId="{4C85C0EB-3CDE-47A3-B224-773C2D77937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2E0355-7D09-48AA-AD1B-6833F79747F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482C57D-022B-4D75-A1DA-7A621D0F2DA1}">
      <dgm:prSet custT="1"/>
      <dgm:spPr/>
      <dgm:t>
        <a:bodyPr/>
        <a:lstStyle/>
        <a:p>
          <a:pPr algn="l">
            <a:lnSpc>
              <a:spcPct val="100000"/>
            </a:lnSpc>
          </a:pPr>
          <a:r>
            <a:rPr lang="en-US" sz="1800" b="1" dirty="0">
              <a:solidFill>
                <a:schemeClr val="bg1"/>
              </a:solidFill>
            </a:rPr>
            <a:t>This actual Amazon dataset is having the data of 1K+ Amazon products in different categories along with ratings and reviews as per their details listed on the official website of Amazon.</a:t>
          </a:r>
        </a:p>
      </dgm:t>
    </dgm:pt>
    <dgm:pt modelId="{9048E36E-D615-4951-86BA-008CEA2638D4}" type="parTrans" cxnId="{4456DBC6-4958-4363-88F5-3BBBFAB51A5C}">
      <dgm:prSet/>
      <dgm:spPr/>
      <dgm:t>
        <a:bodyPr/>
        <a:lstStyle/>
        <a:p>
          <a:endParaRPr lang="en-US"/>
        </a:p>
      </dgm:t>
    </dgm:pt>
    <dgm:pt modelId="{88B4448A-3B2E-4393-BB5B-CF2AC021497D}" type="sibTrans" cxnId="{4456DBC6-4958-4363-88F5-3BBBFAB51A5C}">
      <dgm:prSet/>
      <dgm:spPr/>
      <dgm:t>
        <a:bodyPr/>
        <a:lstStyle/>
        <a:p>
          <a:endParaRPr lang="en-US"/>
        </a:p>
      </dgm:t>
    </dgm:pt>
    <dgm:pt modelId="{ED6C3FA7-E10E-4E23-A877-F90D27114DD1}">
      <dgm:prSet custT="1"/>
      <dgm:spPr/>
      <dgm:t>
        <a:bodyPr/>
        <a:lstStyle/>
        <a:p>
          <a:pPr>
            <a:lnSpc>
              <a:spcPct val="100000"/>
            </a:lnSpc>
          </a:pPr>
          <a:r>
            <a:rPr lang="en-US" sz="1800" b="1" dirty="0">
              <a:solidFill>
                <a:schemeClr val="bg1"/>
              </a:solidFill>
            </a:rPr>
            <a:t>Our Analysis is based on the subset of the actual amazon sales dataset with total six categories in it and sub classified the categories column variables. </a:t>
          </a:r>
        </a:p>
      </dgm:t>
    </dgm:pt>
    <dgm:pt modelId="{48902978-D124-43F1-8C63-0DB2AF0409A2}" type="parTrans" cxnId="{DFFC55CD-023D-4F57-B32C-C934D5895CD9}">
      <dgm:prSet/>
      <dgm:spPr/>
      <dgm:t>
        <a:bodyPr/>
        <a:lstStyle/>
        <a:p>
          <a:endParaRPr lang="en-US"/>
        </a:p>
      </dgm:t>
    </dgm:pt>
    <dgm:pt modelId="{8885DB45-E225-4380-B08E-F715DEFE3F36}" type="sibTrans" cxnId="{DFFC55CD-023D-4F57-B32C-C934D5895CD9}">
      <dgm:prSet/>
      <dgm:spPr/>
      <dgm:t>
        <a:bodyPr/>
        <a:lstStyle/>
        <a:p>
          <a:endParaRPr lang="en-US"/>
        </a:p>
      </dgm:t>
    </dgm:pt>
    <dgm:pt modelId="{72BCDEDB-26DB-4E1C-9F20-DC3E73ABC8B4}" type="pres">
      <dgm:prSet presAssocID="{5A2E0355-7D09-48AA-AD1B-6833F79747F4}" presName="root" presStyleCnt="0">
        <dgm:presLayoutVars>
          <dgm:dir/>
          <dgm:resizeHandles val="exact"/>
        </dgm:presLayoutVars>
      </dgm:prSet>
      <dgm:spPr/>
    </dgm:pt>
    <dgm:pt modelId="{7E59F0B7-B56D-41CF-B754-3B3C86BD2082}" type="pres">
      <dgm:prSet presAssocID="{D482C57D-022B-4D75-A1DA-7A621D0F2DA1}" presName="compNode" presStyleCnt="0"/>
      <dgm:spPr/>
    </dgm:pt>
    <dgm:pt modelId="{7D370A65-F6EC-440F-9C50-A3BC209EAF3A}" type="pres">
      <dgm:prSet presAssocID="{D482C57D-022B-4D75-A1DA-7A621D0F2DA1}" presName="bgRect" presStyleLbl="bgShp" presStyleIdx="0" presStyleCnt="2"/>
      <dgm:spPr>
        <a:solidFill>
          <a:schemeClr val="tx1">
            <a:lumMod val="75000"/>
            <a:lumOff val="25000"/>
          </a:schemeClr>
        </a:solidFill>
      </dgm:spPr>
    </dgm:pt>
    <dgm:pt modelId="{67FCA8B9-AD8D-4012-9019-3DBF29D7B8D6}" type="pres">
      <dgm:prSet presAssocID="{D482C57D-022B-4D75-A1DA-7A621D0F2DA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E39F5F8-1B60-40DA-A1DA-8AF7298214D6}" type="pres">
      <dgm:prSet presAssocID="{D482C57D-022B-4D75-A1DA-7A621D0F2DA1}" presName="spaceRect" presStyleCnt="0"/>
      <dgm:spPr/>
    </dgm:pt>
    <dgm:pt modelId="{7B543443-5972-4AD3-AE75-4B1493EAA9E8}" type="pres">
      <dgm:prSet presAssocID="{D482C57D-022B-4D75-A1DA-7A621D0F2DA1}" presName="parTx" presStyleLbl="revTx" presStyleIdx="0" presStyleCnt="2" custScaleX="105261" custScaleY="97958">
        <dgm:presLayoutVars>
          <dgm:chMax val="0"/>
          <dgm:chPref val="0"/>
        </dgm:presLayoutVars>
      </dgm:prSet>
      <dgm:spPr/>
    </dgm:pt>
    <dgm:pt modelId="{DCE9CF6D-A84A-487B-AE4E-A0FC71F63499}" type="pres">
      <dgm:prSet presAssocID="{88B4448A-3B2E-4393-BB5B-CF2AC021497D}" presName="sibTrans" presStyleCnt="0"/>
      <dgm:spPr/>
    </dgm:pt>
    <dgm:pt modelId="{A164BECB-AE26-48CC-AD5F-1D6134F7A9E3}" type="pres">
      <dgm:prSet presAssocID="{ED6C3FA7-E10E-4E23-A877-F90D27114DD1}" presName="compNode" presStyleCnt="0"/>
      <dgm:spPr/>
    </dgm:pt>
    <dgm:pt modelId="{ECEC9B61-4AD7-4404-A55F-AB1E6F09D137}" type="pres">
      <dgm:prSet presAssocID="{ED6C3FA7-E10E-4E23-A877-F90D27114DD1}" presName="bgRect" presStyleLbl="bgShp" presStyleIdx="1" presStyleCnt="2" custLinFactNeighborX="847" custLinFactNeighborY="-1108"/>
      <dgm:spPr>
        <a:solidFill>
          <a:schemeClr val="tx1">
            <a:lumMod val="75000"/>
            <a:lumOff val="25000"/>
          </a:schemeClr>
        </a:solidFill>
        <a:ln>
          <a:solidFill>
            <a:schemeClr val="bg2">
              <a:lumMod val="50000"/>
            </a:schemeClr>
          </a:solidFill>
        </a:ln>
      </dgm:spPr>
    </dgm:pt>
    <dgm:pt modelId="{43085BAA-72D5-495C-851B-B5745665FF83}" type="pres">
      <dgm:prSet presAssocID="{ED6C3FA7-E10E-4E23-A877-F90D27114D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4B2E303-0591-414E-A7E0-DB8C65D6FEF5}" type="pres">
      <dgm:prSet presAssocID="{ED6C3FA7-E10E-4E23-A877-F90D27114DD1}" presName="spaceRect" presStyleCnt="0"/>
      <dgm:spPr/>
    </dgm:pt>
    <dgm:pt modelId="{ABDF8F98-97DA-45E7-B432-24682191EF4C}" type="pres">
      <dgm:prSet presAssocID="{ED6C3FA7-E10E-4E23-A877-F90D27114DD1}" presName="parTx" presStyleLbl="revTx" presStyleIdx="1" presStyleCnt="2" custScaleX="102893">
        <dgm:presLayoutVars>
          <dgm:chMax val="0"/>
          <dgm:chPref val="0"/>
        </dgm:presLayoutVars>
      </dgm:prSet>
      <dgm:spPr/>
    </dgm:pt>
  </dgm:ptLst>
  <dgm:cxnLst>
    <dgm:cxn modelId="{F4A3B5A9-046A-4CAE-8A88-4182EBD50AB4}" type="presOf" srcId="{D482C57D-022B-4D75-A1DA-7A621D0F2DA1}" destId="{7B543443-5972-4AD3-AE75-4B1493EAA9E8}" srcOrd="0" destOrd="0" presId="urn:microsoft.com/office/officeart/2018/2/layout/IconVerticalSolidList"/>
    <dgm:cxn modelId="{B103B5AA-4478-40C3-B71B-4EE0A314F14A}" type="presOf" srcId="{ED6C3FA7-E10E-4E23-A877-F90D27114DD1}" destId="{ABDF8F98-97DA-45E7-B432-24682191EF4C}" srcOrd="0" destOrd="0" presId="urn:microsoft.com/office/officeart/2018/2/layout/IconVerticalSolidList"/>
    <dgm:cxn modelId="{4AB501AE-63F1-4938-A277-4C82007BB64A}" type="presOf" srcId="{5A2E0355-7D09-48AA-AD1B-6833F79747F4}" destId="{72BCDEDB-26DB-4E1C-9F20-DC3E73ABC8B4}" srcOrd="0" destOrd="0" presId="urn:microsoft.com/office/officeart/2018/2/layout/IconVerticalSolidList"/>
    <dgm:cxn modelId="{4456DBC6-4958-4363-88F5-3BBBFAB51A5C}" srcId="{5A2E0355-7D09-48AA-AD1B-6833F79747F4}" destId="{D482C57D-022B-4D75-A1DA-7A621D0F2DA1}" srcOrd="0" destOrd="0" parTransId="{9048E36E-D615-4951-86BA-008CEA2638D4}" sibTransId="{88B4448A-3B2E-4393-BB5B-CF2AC021497D}"/>
    <dgm:cxn modelId="{DFFC55CD-023D-4F57-B32C-C934D5895CD9}" srcId="{5A2E0355-7D09-48AA-AD1B-6833F79747F4}" destId="{ED6C3FA7-E10E-4E23-A877-F90D27114DD1}" srcOrd="1" destOrd="0" parTransId="{48902978-D124-43F1-8C63-0DB2AF0409A2}" sibTransId="{8885DB45-E225-4380-B08E-F715DEFE3F36}"/>
    <dgm:cxn modelId="{BFBF9147-8BA4-4111-B97E-E10CCF6E3F79}" type="presParOf" srcId="{72BCDEDB-26DB-4E1C-9F20-DC3E73ABC8B4}" destId="{7E59F0B7-B56D-41CF-B754-3B3C86BD2082}" srcOrd="0" destOrd="0" presId="urn:microsoft.com/office/officeart/2018/2/layout/IconVerticalSolidList"/>
    <dgm:cxn modelId="{D84CA368-D737-44DD-94C4-CBD63CE884C3}" type="presParOf" srcId="{7E59F0B7-B56D-41CF-B754-3B3C86BD2082}" destId="{7D370A65-F6EC-440F-9C50-A3BC209EAF3A}" srcOrd="0" destOrd="0" presId="urn:microsoft.com/office/officeart/2018/2/layout/IconVerticalSolidList"/>
    <dgm:cxn modelId="{9C2D1A30-0522-4CB2-AAE6-181850AA3C98}" type="presParOf" srcId="{7E59F0B7-B56D-41CF-B754-3B3C86BD2082}" destId="{67FCA8B9-AD8D-4012-9019-3DBF29D7B8D6}" srcOrd="1" destOrd="0" presId="urn:microsoft.com/office/officeart/2018/2/layout/IconVerticalSolidList"/>
    <dgm:cxn modelId="{8AE6C54E-920D-49E1-A9C7-ED46247EFB2F}" type="presParOf" srcId="{7E59F0B7-B56D-41CF-B754-3B3C86BD2082}" destId="{1E39F5F8-1B60-40DA-A1DA-8AF7298214D6}" srcOrd="2" destOrd="0" presId="urn:microsoft.com/office/officeart/2018/2/layout/IconVerticalSolidList"/>
    <dgm:cxn modelId="{6F885B00-3577-4C8F-A4A9-203BE5D70ADF}" type="presParOf" srcId="{7E59F0B7-B56D-41CF-B754-3B3C86BD2082}" destId="{7B543443-5972-4AD3-AE75-4B1493EAA9E8}" srcOrd="3" destOrd="0" presId="urn:microsoft.com/office/officeart/2018/2/layout/IconVerticalSolidList"/>
    <dgm:cxn modelId="{8F936637-92C7-4302-9E77-D3A107E09884}" type="presParOf" srcId="{72BCDEDB-26DB-4E1C-9F20-DC3E73ABC8B4}" destId="{DCE9CF6D-A84A-487B-AE4E-A0FC71F63499}" srcOrd="1" destOrd="0" presId="urn:microsoft.com/office/officeart/2018/2/layout/IconVerticalSolidList"/>
    <dgm:cxn modelId="{896224C2-05D2-4A41-A71D-83C4AD300EEC}" type="presParOf" srcId="{72BCDEDB-26DB-4E1C-9F20-DC3E73ABC8B4}" destId="{A164BECB-AE26-48CC-AD5F-1D6134F7A9E3}" srcOrd="2" destOrd="0" presId="urn:microsoft.com/office/officeart/2018/2/layout/IconVerticalSolidList"/>
    <dgm:cxn modelId="{D7BC6454-336D-4F5D-96D1-C17CD2108D72}" type="presParOf" srcId="{A164BECB-AE26-48CC-AD5F-1D6134F7A9E3}" destId="{ECEC9B61-4AD7-4404-A55F-AB1E6F09D137}" srcOrd="0" destOrd="0" presId="urn:microsoft.com/office/officeart/2018/2/layout/IconVerticalSolidList"/>
    <dgm:cxn modelId="{2B06CB71-E6FA-4D28-B002-F98A82EF7102}" type="presParOf" srcId="{A164BECB-AE26-48CC-AD5F-1D6134F7A9E3}" destId="{43085BAA-72D5-495C-851B-B5745665FF83}" srcOrd="1" destOrd="0" presId="urn:microsoft.com/office/officeart/2018/2/layout/IconVerticalSolidList"/>
    <dgm:cxn modelId="{2FC73984-6E12-4091-9398-8906F85089E2}" type="presParOf" srcId="{A164BECB-AE26-48CC-AD5F-1D6134F7A9E3}" destId="{C4B2E303-0591-414E-A7E0-DB8C65D6FEF5}" srcOrd="2" destOrd="0" presId="urn:microsoft.com/office/officeart/2018/2/layout/IconVerticalSolidList"/>
    <dgm:cxn modelId="{0A7E6B84-9925-4AB5-B653-F6119D98F508}" type="presParOf" srcId="{A164BECB-AE26-48CC-AD5F-1D6134F7A9E3}" destId="{ABDF8F98-97DA-45E7-B432-24682191EF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6DFA68-3F5C-4CE9-BB56-D64FD4808D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CABB62C-2A8C-4059-B61B-14D5328DFAE0}">
      <dgm:prSet/>
      <dgm:spPr>
        <a:ln>
          <a:solidFill>
            <a:schemeClr val="accent4">
              <a:lumMod val="75000"/>
            </a:schemeClr>
          </a:solidFill>
        </a:ln>
      </dgm:spPr>
      <dgm:t>
        <a:bodyPr/>
        <a:lstStyle/>
        <a:p>
          <a:r>
            <a:rPr lang="en-US" b="1" dirty="0"/>
            <a:t>PRODUCT_ID                                PRODUCT ID</a:t>
          </a:r>
          <a:endParaRPr lang="en-US" dirty="0"/>
        </a:p>
      </dgm:t>
    </dgm:pt>
    <dgm:pt modelId="{608F4D75-A692-4A12-8F93-34E712E3AEA1}" type="parTrans" cxnId="{1E7B616E-C3C8-42DC-9FE5-595E96FF59B2}">
      <dgm:prSet/>
      <dgm:spPr/>
      <dgm:t>
        <a:bodyPr/>
        <a:lstStyle/>
        <a:p>
          <a:endParaRPr lang="en-US"/>
        </a:p>
      </dgm:t>
    </dgm:pt>
    <dgm:pt modelId="{64027606-46AC-4E0C-A92F-37658A7718C0}" type="sibTrans" cxnId="{1E7B616E-C3C8-42DC-9FE5-595E96FF59B2}">
      <dgm:prSet/>
      <dgm:spPr/>
      <dgm:t>
        <a:bodyPr/>
        <a:lstStyle/>
        <a:p>
          <a:endParaRPr lang="en-US"/>
        </a:p>
      </dgm:t>
    </dgm:pt>
    <dgm:pt modelId="{9403D5B3-A5CE-44CD-A93B-81A6B52FD151}">
      <dgm:prSet/>
      <dgm:spPr/>
      <dgm:t>
        <a:bodyPr/>
        <a:lstStyle/>
        <a:p>
          <a:r>
            <a:rPr lang="en-US" b="1" dirty="0"/>
            <a:t>PRODUCT_NAME                         NAME OF THE PRODUCT</a:t>
          </a:r>
          <a:endParaRPr lang="en-US" dirty="0"/>
        </a:p>
      </dgm:t>
    </dgm:pt>
    <dgm:pt modelId="{0EF4C64B-92B6-4590-84FF-E448A88CB303}" type="parTrans" cxnId="{5C045199-EE91-476E-85E7-4ACB3E02A68E}">
      <dgm:prSet/>
      <dgm:spPr/>
      <dgm:t>
        <a:bodyPr/>
        <a:lstStyle/>
        <a:p>
          <a:endParaRPr lang="en-US"/>
        </a:p>
      </dgm:t>
    </dgm:pt>
    <dgm:pt modelId="{8FC5C7D2-E619-4D1E-A4AF-F13499E188AC}" type="sibTrans" cxnId="{5C045199-EE91-476E-85E7-4ACB3E02A68E}">
      <dgm:prSet/>
      <dgm:spPr/>
      <dgm:t>
        <a:bodyPr/>
        <a:lstStyle/>
        <a:p>
          <a:endParaRPr lang="en-US"/>
        </a:p>
      </dgm:t>
    </dgm:pt>
    <dgm:pt modelId="{25F172DB-3C58-4F42-B025-4EF78CBDD3CF}">
      <dgm:prSet/>
      <dgm:spPr/>
      <dgm:t>
        <a:bodyPr/>
        <a:lstStyle/>
        <a:p>
          <a:r>
            <a:rPr lang="en-US" b="1" dirty="0"/>
            <a:t>CATEGORY                                     CATEGORY OF THE PRODUCT</a:t>
          </a:r>
          <a:endParaRPr lang="en-US" dirty="0"/>
        </a:p>
      </dgm:t>
    </dgm:pt>
    <dgm:pt modelId="{F5230741-F8AE-4989-B78A-CAAFD6606201}" type="parTrans" cxnId="{A04203D8-144A-419B-8E15-27497D878DE7}">
      <dgm:prSet/>
      <dgm:spPr/>
      <dgm:t>
        <a:bodyPr/>
        <a:lstStyle/>
        <a:p>
          <a:endParaRPr lang="en-US"/>
        </a:p>
      </dgm:t>
    </dgm:pt>
    <dgm:pt modelId="{6E408B8C-6A13-4ADC-A8FE-FD3144F48AEB}" type="sibTrans" cxnId="{A04203D8-144A-419B-8E15-27497D878DE7}">
      <dgm:prSet/>
      <dgm:spPr/>
      <dgm:t>
        <a:bodyPr/>
        <a:lstStyle/>
        <a:p>
          <a:endParaRPr lang="en-US"/>
        </a:p>
      </dgm:t>
    </dgm:pt>
    <dgm:pt modelId="{6EFB7761-1432-411C-AFA5-978962DAF89F}">
      <dgm:prSet/>
      <dgm:spPr/>
      <dgm:t>
        <a:bodyPr/>
        <a:lstStyle/>
        <a:p>
          <a:r>
            <a:rPr lang="en-US" b="1" dirty="0"/>
            <a:t>DISCOUNTED_PRICE                   DISCOUNTED PRICE OF THE PRODUCT</a:t>
          </a:r>
          <a:endParaRPr lang="en-US" dirty="0"/>
        </a:p>
      </dgm:t>
    </dgm:pt>
    <dgm:pt modelId="{E464860D-E6B5-4B64-8C38-B3FEDC6D10A0}" type="parTrans" cxnId="{96337B7F-90C2-4274-A7A7-99D050D2C4AE}">
      <dgm:prSet/>
      <dgm:spPr/>
      <dgm:t>
        <a:bodyPr/>
        <a:lstStyle/>
        <a:p>
          <a:endParaRPr lang="en-US"/>
        </a:p>
      </dgm:t>
    </dgm:pt>
    <dgm:pt modelId="{9F5E2B52-1A19-43CE-A990-DA5B5771A728}" type="sibTrans" cxnId="{96337B7F-90C2-4274-A7A7-99D050D2C4AE}">
      <dgm:prSet/>
      <dgm:spPr/>
      <dgm:t>
        <a:bodyPr/>
        <a:lstStyle/>
        <a:p>
          <a:endParaRPr lang="en-US"/>
        </a:p>
      </dgm:t>
    </dgm:pt>
    <dgm:pt modelId="{0E289C29-9712-4EB8-870B-FE9D9E1F44C8}">
      <dgm:prSet/>
      <dgm:spPr/>
      <dgm:t>
        <a:bodyPr/>
        <a:lstStyle/>
        <a:p>
          <a:r>
            <a:rPr lang="en-US" b="1" dirty="0"/>
            <a:t>ACTUAL_PRICE                             ACTUAL PRICE OF THE PRODUCT</a:t>
          </a:r>
          <a:endParaRPr lang="en-US" dirty="0"/>
        </a:p>
      </dgm:t>
    </dgm:pt>
    <dgm:pt modelId="{A67C8557-8451-479F-A9B8-4DF08197D3DF}" type="parTrans" cxnId="{86A14581-729E-4E7C-A18E-62C2747DAD75}">
      <dgm:prSet/>
      <dgm:spPr/>
      <dgm:t>
        <a:bodyPr/>
        <a:lstStyle/>
        <a:p>
          <a:endParaRPr lang="en-US"/>
        </a:p>
      </dgm:t>
    </dgm:pt>
    <dgm:pt modelId="{F3EB0539-C809-45EB-87DB-0DB1E6C3CE86}" type="sibTrans" cxnId="{86A14581-729E-4E7C-A18E-62C2747DAD75}">
      <dgm:prSet/>
      <dgm:spPr/>
      <dgm:t>
        <a:bodyPr/>
        <a:lstStyle/>
        <a:p>
          <a:endParaRPr lang="en-US"/>
        </a:p>
      </dgm:t>
    </dgm:pt>
    <dgm:pt modelId="{A600C050-FEA4-491B-AEB9-BAAEB23BD292}">
      <dgm:prSet/>
      <dgm:spPr/>
      <dgm:t>
        <a:bodyPr/>
        <a:lstStyle/>
        <a:p>
          <a:r>
            <a:rPr lang="en-US" b="1" dirty="0"/>
            <a:t>DISCOUNT_PERCENTAGE           PERCENTAGE OF DISCOUNT FOR THE PRODUCT</a:t>
          </a:r>
          <a:endParaRPr lang="en-US" dirty="0"/>
        </a:p>
      </dgm:t>
    </dgm:pt>
    <dgm:pt modelId="{FB720E5D-F3C8-4D35-8865-4D6C9BC1BA05}" type="parTrans" cxnId="{789CD893-F472-4433-A2BE-99EA95B92E0A}">
      <dgm:prSet/>
      <dgm:spPr/>
      <dgm:t>
        <a:bodyPr/>
        <a:lstStyle/>
        <a:p>
          <a:endParaRPr lang="en-US"/>
        </a:p>
      </dgm:t>
    </dgm:pt>
    <dgm:pt modelId="{4F8B6027-81F9-44C6-9564-AB3386488F5F}" type="sibTrans" cxnId="{789CD893-F472-4433-A2BE-99EA95B92E0A}">
      <dgm:prSet/>
      <dgm:spPr/>
      <dgm:t>
        <a:bodyPr/>
        <a:lstStyle/>
        <a:p>
          <a:endParaRPr lang="en-US"/>
        </a:p>
      </dgm:t>
    </dgm:pt>
    <dgm:pt modelId="{FDB4ABF4-2D41-4BB5-8FA3-49E492C25BE6}">
      <dgm:prSet/>
      <dgm:spPr/>
      <dgm:t>
        <a:bodyPr/>
        <a:lstStyle/>
        <a:p>
          <a:r>
            <a:rPr lang="en-US" b="1" dirty="0"/>
            <a:t>RATING                                           RATING OF THE PRODUCT</a:t>
          </a:r>
          <a:endParaRPr lang="en-US" dirty="0"/>
        </a:p>
      </dgm:t>
    </dgm:pt>
    <dgm:pt modelId="{D5BF5BD4-CE85-4BB1-9F2D-C30724ABF463}" type="parTrans" cxnId="{9CD469BA-65FC-4517-A444-882CD85E5E0F}">
      <dgm:prSet/>
      <dgm:spPr/>
      <dgm:t>
        <a:bodyPr/>
        <a:lstStyle/>
        <a:p>
          <a:endParaRPr lang="en-US"/>
        </a:p>
      </dgm:t>
    </dgm:pt>
    <dgm:pt modelId="{EF7109FC-4087-4A89-BBF0-D18D9A4706B3}" type="sibTrans" cxnId="{9CD469BA-65FC-4517-A444-882CD85E5E0F}">
      <dgm:prSet/>
      <dgm:spPr/>
      <dgm:t>
        <a:bodyPr/>
        <a:lstStyle/>
        <a:p>
          <a:endParaRPr lang="en-US"/>
        </a:p>
      </dgm:t>
    </dgm:pt>
    <dgm:pt modelId="{54902F3E-29E5-48DD-8088-103DFBAE0C7E}">
      <dgm:prSet/>
      <dgm:spPr/>
      <dgm:t>
        <a:bodyPr/>
        <a:lstStyle/>
        <a:p>
          <a:r>
            <a:rPr lang="en-US" b="1" dirty="0"/>
            <a:t>RATING_COUNT                           NUMBER OF PEOPLE WHO VOTED FOR THE AMAZON RATING</a:t>
          </a:r>
          <a:endParaRPr lang="en-US" dirty="0"/>
        </a:p>
      </dgm:t>
    </dgm:pt>
    <dgm:pt modelId="{FA60430E-D5BF-445A-8CBB-1E873C244BDA}" type="parTrans" cxnId="{C7666FA5-DB91-4235-889B-F3866B1CD653}">
      <dgm:prSet/>
      <dgm:spPr/>
      <dgm:t>
        <a:bodyPr/>
        <a:lstStyle/>
        <a:p>
          <a:endParaRPr lang="en-US"/>
        </a:p>
      </dgm:t>
    </dgm:pt>
    <dgm:pt modelId="{086C9662-F086-4B52-8F90-0114D1E5EA6F}" type="sibTrans" cxnId="{C7666FA5-DB91-4235-889B-F3866B1CD653}">
      <dgm:prSet/>
      <dgm:spPr/>
      <dgm:t>
        <a:bodyPr/>
        <a:lstStyle/>
        <a:p>
          <a:endParaRPr lang="en-US"/>
        </a:p>
      </dgm:t>
    </dgm:pt>
    <dgm:pt modelId="{48246D58-E274-47FE-A94D-D675CB23880C}">
      <dgm:prSet/>
      <dgm:spPr/>
      <dgm:t>
        <a:bodyPr/>
        <a:lstStyle/>
        <a:p>
          <a:r>
            <a:rPr lang="en-US" b="1" dirty="0"/>
            <a:t>ABOUT_PRODUCT                       DESCRIPTION ABOUT THE PRODUCT</a:t>
          </a:r>
          <a:endParaRPr lang="en-US" dirty="0"/>
        </a:p>
      </dgm:t>
    </dgm:pt>
    <dgm:pt modelId="{793A4D6A-EF65-4CF3-BD46-3179742DE000}" type="parTrans" cxnId="{81DDE029-2DF0-4CE9-8334-052B55C9E527}">
      <dgm:prSet/>
      <dgm:spPr/>
      <dgm:t>
        <a:bodyPr/>
        <a:lstStyle/>
        <a:p>
          <a:endParaRPr lang="en-US"/>
        </a:p>
      </dgm:t>
    </dgm:pt>
    <dgm:pt modelId="{5DB043F1-CAFE-4665-AB73-71FA92479EE2}" type="sibTrans" cxnId="{81DDE029-2DF0-4CE9-8334-052B55C9E527}">
      <dgm:prSet/>
      <dgm:spPr/>
      <dgm:t>
        <a:bodyPr/>
        <a:lstStyle/>
        <a:p>
          <a:endParaRPr lang="en-US"/>
        </a:p>
      </dgm:t>
    </dgm:pt>
    <dgm:pt modelId="{A5F6A13D-89BF-410C-8260-7A58A27FB031}">
      <dgm:prSet/>
      <dgm:spPr/>
      <dgm:t>
        <a:bodyPr/>
        <a:lstStyle/>
        <a:p>
          <a:r>
            <a:rPr lang="en-US" b="1" dirty="0"/>
            <a:t>USER_ID                                         ID OF THE USER WHO WROTE REVIEW FOR THE PRODUCT</a:t>
          </a:r>
          <a:endParaRPr lang="en-US" dirty="0"/>
        </a:p>
      </dgm:t>
    </dgm:pt>
    <dgm:pt modelId="{4B304AC6-2C7B-4409-88CF-A5DE03BFE1E5}" type="parTrans" cxnId="{FCA9D15C-AD93-42C1-90D3-536576272392}">
      <dgm:prSet/>
      <dgm:spPr/>
      <dgm:t>
        <a:bodyPr/>
        <a:lstStyle/>
        <a:p>
          <a:endParaRPr lang="en-US"/>
        </a:p>
      </dgm:t>
    </dgm:pt>
    <dgm:pt modelId="{CA9FEFC7-271E-4138-A340-77DBCB429766}" type="sibTrans" cxnId="{FCA9D15C-AD93-42C1-90D3-536576272392}">
      <dgm:prSet/>
      <dgm:spPr/>
      <dgm:t>
        <a:bodyPr/>
        <a:lstStyle/>
        <a:p>
          <a:endParaRPr lang="en-US"/>
        </a:p>
      </dgm:t>
    </dgm:pt>
    <dgm:pt modelId="{9FB51E50-04B7-43C0-BA8B-668ED24C04DD}">
      <dgm:prSet/>
      <dgm:spPr/>
      <dgm:t>
        <a:bodyPr/>
        <a:lstStyle/>
        <a:p>
          <a:r>
            <a:rPr lang="en-US" b="1" dirty="0"/>
            <a:t>USER_NAME                                 NAME OF THE USER WHO WROTE REVIEW FOR THE PRODUCT</a:t>
          </a:r>
          <a:endParaRPr lang="en-US" dirty="0"/>
        </a:p>
      </dgm:t>
    </dgm:pt>
    <dgm:pt modelId="{7080399A-4BA9-4066-98F2-30CC6BF6AE0B}" type="parTrans" cxnId="{263F45F9-93C1-4690-A74E-C1772B83E178}">
      <dgm:prSet/>
      <dgm:spPr/>
      <dgm:t>
        <a:bodyPr/>
        <a:lstStyle/>
        <a:p>
          <a:endParaRPr lang="en-US"/>
        </a:p>
      </dgm:t>
    </dgm:pt>
    <dgm:pt modelId="{5D56B2E5-C228-4DE2-BF6E-9E6B434C1F48}" type="sibTrans" cxnId="{263F45F9-93C1-4690-A74E-C1772B83E178}">
      <dgm:prSet/>
      <dgm:spPr/>
      <dgm:t>
        <a:bodyPr/>
        <a:lstStyle/>
        <a:p>
          <a:endParaRPr lang="en-US"/>
        </a:p>
      </dgm:t>
    </dgm:pt>
    <dgm:pt modelId="{7D3F4DFE-44AC-43DF-A0D4-8AD24221C833}">
      <dgm:prSet/>
      <dgm:spPr/>
      <dgm:t>
        <a:bodyPr/>
        <a:lstStyle/>
        <a:p>
          <a:r>
            <a:rPr lang="en-US" b="1" dirty="0"/>
            <a:t>REVIEW_ID                                    ID OF THE USER REVIEW</a:t>
          </a:r>
          <a:endParaRPr lang="en-US" dirty="0"/>
        </a:p>
      </dgm:t>
    </dgm:pt>
    <dgm:pt modelId="{D67B7F51-8DC0-4CAB-A0D4-299ACCDD8944}" type="parTrans" cxnId="{79027FAE-87B4-4EC7-B057-B6B77FDF0F4D}">
      <dgm:prSet/>
      <dgm:spPr/>
      <dgm:t>
        <a:bodyPr/>
        <a:lstStyle/>
        <a:p>
          <a:endParaRPr lang="en-US"/>
        </a:p>
      </dgm:t>
    </dgm:pt>
    <dgm:pt modelId="{5A30BDB8-A26F-4714-8534-6EF854ACDFC6}" type="sibTrans" cxnId="{79027FAE-87B4-4EC7-B057-B6B77FDF0F4D}">
      <dgm:prSet/>
      <dgm:spPr/>
      <dgm:t>
        <a:bodyPr/>
        <a:lstStyle/>
        <a:p>
          <a:endParaRPr lang="en-US"/>
        </a:p>
      </dgm:t>
    </dgm:pt>
    <dgm:pt modelId="{CE53E839-4DAC-4B53-93F8-4163B8532800}">
      <dgm:prSet/>
      <dgm:spPr/>
      <dgm:t>
        <a:bodyPr/>
        <a:lstStyle/>
        <a:p>
          <a:r>
            <a:rPr lang="en-US" b="1" dirty="0"/>
            <a:t>REVIEW_TITLE                               SHORT REVIEW</a:t>
          </a:r>
          <a:endParaRPr lang="en-US" dirty="0"/>
        </a:p>
      </dgm:t>
    </dgm:pt>
    <dgm:pt modelId="{9CCFBB95-C400-470F-95D4-F0A172497FD0}" type="parTrans" cxnId="{5701160B-CB4B-45DD-9736-7A90D702BE58}">
      <dgm:prSet/>
      <dgm:spPr/>
      <dgm:t>
        <a:bodyPr/>
        <a:lstStyle/>
        <a:p>
          <a:endParaRPr lang="en-US"/>
        </a:p>
      </dgm:t>
    </dgm:pt>
    <dgm:pt modelId="{864848D7-9A5F-49F5-9DF3-021D2D0CB678}" type="sibTrans" cxnId="{5701160B-CB4B-45DD-9736-7A90D702BE58}">
      <dgm:prSet/>
      <dgm:spPr/>
      <dgm:t>
        <a:bodyPr/>
        <a:lstStyle/>
        <a:p>
          <a:endParaRPr lang="en-US"/>
        </a:p>
      </dgm:t>
    </dgm:pt>
    <dgm:pt modelId="{E8E3CD1B-BDC9-4535-89D4-76584D18B0B7}">
      <dgm:prSet/>
      <dgm:spPr/>
      <dgm:t>
        <a:bodyPr/>
        <a:lstStyle/>
        <a:p>
          <a:r>
            <a:rPr lang="en-US" b="1" dirty="0"/>
            <a:t>REVIEW_CONTENT                       LONG REVIEW</a:t>
          </a:r>
          <a:endParaRPr lang="en-US" dirty="0"/>
        </a:p>
      </dgm:t>
    </dgm:pt>
    <dgm:pt modelId="{8899DCFD-3059-48B3-87B5-CDBE66B5E84F}" type="parTrans" cxnId="{81A4F0B0-3494-4584-85A3-187CF5E61922}">
      <dgm:prSet/>
      <dgm:spPr/>
      <dgm:t>
        <a:bodyPr/>
        <a:lstStyle/>
        <a:p>
          <a:endParaRPr lang="en-US"/>
        </a:p>
      </dgm:t>
    </dgm:pt>
    <dgm:pt modelId="{FA0FF8AC-B9D1-4053-BFAB-96867F4D2382}" type="sibTrans" cxnId="{81A4F0B0-3494-4584-85A3-187CF5E61922}">
      <dgm:prSet/>
      <dgm:spPr/>
      <dgm:t>
        <a:bodyPr/>
        <a:lstStyle/>
        <a:p>
          <a:endParaRPr lang="en-US"/>
        </a:p>
      </dgm:t>
    </dgm:pt>
    <dgm:pt modelId="{AD48BEC8-4814-43BC-8F76-9E2203BE3AB9}">
      <dgm:prSet/>
      <dgm:spPr/>
      <dgm:t>
        <a:bodyPr/>
        <a:lstStyle/>
        <a:p>
          <a:r>
            <a:rPr lang="en-US" b="1" dirty="0"/>
            <a:t>IMG_LINK                                       IMAGE LINK OF THE PRODUCT</a:t>
          </a:r>
          <a:endParaRPr lang="en-US" dirty="0"/>
        </a:p>
      </dgm:t>
    </dgm:pt>
    <dgm:pt modelId="{706121E6-1B6B-4D34-9F51-E497D90E0CD2}" type="parTrans" cxnId="{68A42A0A-80D7-402E-B967-5492E09650C0}">
      <dgm:prSet/>
      <dgm:spPr/>
      <dgm:t>
        <a:bodyPr/>
        <a:lstStyle/>
        <a:p>
          <a:endParaRPr lang="en-US"/>
        </a:p>
      </dgm:t>
    </dgm:pt>
    <dgm:pt modelId="{92BA3BE6-4B42-4677-956C-764279B37570}" type="sibTrans" cxnId="{68A42A0A-80D7-402E-B967-5492E09650C0}">
      <dgm:prSet/>
      <dgm:spPr/>
      <dgm:t>
        <a:bodyPr/>
        <a:lstStyle/>
        <a:p>
          <a:endParaRPr lang="en-US"/>
        </a:p>
      </dgm:t>
    </dgm:pt>
    <dgm:pt modelId="{1850BDB5-4417-4AC6-AD27-62C37888DCCC}">
      <dgm:prSet/>
      <dgm:spPr/>
      <dgm:t>
        <a:bodyPr/>
        <a:lstStyle/>
        <a:p>
          <a:r>
            <a:rPr lang="en-US" b="1" dirty="0"/>
            <a:t>PRODUCT_LINK                             OFFICIAL WEBSITE LINK OF THE PRODUCT</a:t>
          </a:r>
          <a:endParaRPr lang="en-US" dirty="0"/>
        </a:p>
      </dgm:t>
    </dgm:pt>
    <dgm:pt modelId="{ACE35AFF-58EA-4F22-9CB6-2AEF697F9BE7}" type="parTrans" cxnId="{1B8099CC-3DC7-4B5C-9C20-F5B50328D3CC}">
      <dgm:prSet/>
      <dgm:spPr/>
      <dgm:t>
        <a:bodyPr/>
        <a:lstStyle/>
        <a:p>
          <a:endParaRPr lang="en-US"/>
        </a:p>
      </dgm:t>
    </dgm:pt>
    <dgm:pt modelId="{FAB0A680-A89C-46B7-8DE4-9961D36D7F34}" type="sibTrans" cxnId="{1B8099CC-3DC7-4B5C-9C20-F5B50328D3CC}">
      <dgm:prSet/>
      <dgm:spPr/>
      <dgm:t>
        <a:bodyPr/>
        <a:lstStyle/>
        <a:p>
          <a:endParaRPr lang="en-US"/>
        </a:p>
      </dgm:t>
    </dgm:pt>
    <dgm:pt modelId="{DC91AB7C-B909-4CF7-9778-624690CA1B78}" type="pres">
      <dgm:prSet presAssocID="{916DFA68-3F5C-4CE9-BB56-D64FD4808D1D}" presName="vert0" presStyleCnt="0">
        <dgm:presLayoutVars>
          <dgm:dir/>
          <dgm:animOne val="branch"/>
          <dgm:animLvl val="lvl"/>
        </dgm:presLayoutVars>
      </dgm:prSet>
      <dgm:spPr/>
    </dgm:pt>
    <dgm:pt modelId="{9C1E66D5-60A8-498A-985F-60ADCA5A1C22}" type="pres">
      <dgm:prSet presAssocID="{8CABB62C-2A8C-4059-B61B-14D5328DFAE0}" presName="thickLine" presStyleLbl="alignNode1" presStyleIdx="0" presStyleCnt="16"/>
      <dgm:spPr/>
    </dgm:pt>
    <dgm:pt modelId="{AC81E45E-28AD-4107-B785-57347A0448C7}" type="pres">
      <dgm:prSet presAssocID="{8CABB62C-2A8C-4059-B61B-14D5328DFAE0}" presName="horz1" presStyleCnt="0"/>
      <dgm:spPr/>
    </dgm:pt>
    <dgm:pt modelId="{1BEE5E56-EE81-47DA-84BC-36D80C25C39F}" type="pres">
      <dgm:prSet presAssocID="{8CABB62C-2A8C-4059-B61B-14D5328DFAE0}" presName="tx1" presStyleLbl="revTx" presStyleIdx="0" presStyleCnt="16"/>
      <dgm:spPr/>
    </dgm:pt>
    <dgm:pt modelId="{335B1781-083E-4353-AEEA-3B8D5FA6F7C9}" type="pres">
      <dgm:prSet presAssocID="{8CABB62C-2A8C-4059-B61B-14D5328DFAE0}" presName="vert1" presStyleCnt="0"/>
      <dgm:spPr/>
    </dgm:pt>
    <dgm:pt modelId="{4F5A58C2-C6B9-43D8-B4E0-B62D12DC34B6}" type="pres">
      <dgm:prSet presAssocID="{9403D5B3-A5CE-44CD-A93B-81A6B52FD151}" presName="thickLine" presStyleLbl="alignNode1" presStyleIdx="1" presStyleCnt="16"/>
      <dgm:spPr/>
    </dgm:pt>
    <dgm:pt modelId="{6E4AACBA-C885-4036-931A-ACC8395DC057}" type="pres">
      <dgm:prSet presAssocID="{9403D5B3-A5CE-44CD-A93B-81A6B52FD151}" presName="horz1" presStyleCnt="0"/>
      <dgm:spPr/>
    </dgm:pt>
    <dgm:pt modelId="{56C4A459-6D32-4CF9-B696-270EA344AAC5}" type="pres">
      <dgm:prSet presAssocID="{9403D5B3-A5CE-44CD-A93B-81A6B52FD151}" presName="tx1" presStyleLbl="revTx" presStyleIdx="1" presStyleCnt="16"/>
      <dgm:spPr/>
    </dgm:pt>
    <dgm:pt modelId="{48526C13-E8E0-4DB5-A7CB-556C6F04EBC1}" type="pres">
      <dgm:prSet presAssocID="{9403D5B3-A5CE-44CD-A93B-81A6B52FD151}" presName="vert1" presStyleCnt="0"/>
      <dgm:spPr/>
    </dgm:pt>
    <dgm:pt modelId="{462CE8D3-4A23-4B33-906E-3091C88EB426}" type="pres">
      <dgm:prSet presAssocID="{25F172DB-3C58-4F42-B025-4EF78CBDD3CF}" presName="thickLine" presStyleLbl="alignNode1" presStyleIdx="2" presStyleCnt="16"/>
      <dgm:spPr/>
    </dgm:pt>
    <dgm:pt modelId="{8758EB84-666C-424E-9F2C-DDFE904CED94}" type="pres">
      <dgm:prSet presAssocID="{25F172DB-3C58-4F42-B025-4EF78CBDD3CF}" presName="horz1" presStyleCnt="0"/>
      <dgm:spPr/>
    </dgm:pt>
    <dgm:pt modelId="{434EE2D7-2DD9-4033-80D0-D4034299BCB1}" type="pres">
      <dgm:prSet presAssocID="{25F172DB-3C58-4F42-B025-4EF78CBDD3CF}" presName="tx1" presStyleLbl="revTx" presStyleIdx="2" presStyleCnt="16"/>
      <dgm:spPr/>
    </dgm:pt>
    <dgm:pt modelId="{60AA4B29-E794-41BC-9712-EFD7A9922D4B}" type="pres">
      <dgm:prSet presAssocID="{25F172DB-3C58-4F42-B025-4EF78CBDD3CF}" presName="vert1" presStyleCnt="0"/>
      <dgm:spPr/>
    </dgm:pt>
    <dgm:pt modelId="{C518FB81-1057-4FAD-B619-0D637673D6E9}" type="pres">
      <dgm:prSet presAssocID="{6EFB7761-1432-411C-AFA5-978962DAF89F}" presName="thickLine" presStyleLbl="alignNode1" presStyleIdx="3" presStyleCnt="16"/>
      <dgm:spPr/>
    </dgm:pt>
    <dgm:pt modelId="{EB4A140C-A19C-4B7C-8EC8-94CFA8ED30E0}" type="pres">
      <dgm:prSet presAssocID="{6EFB7761-1432-411C-AFA5-978962DAF89F}" presName="horz1" presStyleCnt="0"/>
      <dgm:spPr/>
    </dgm:pt>
    <dgm:pt modelId="{7B0EE03C-D5FD-4D3C-A946-C7B3B4DC01D8}" type="pres">
      <dgm:prSet presAssocID="{6EFB7761-1432-411C-AFA5-978962DAF89F}" presName="tx1" presStyleLbl="revTx" presStyleIdx="3" presStyleCnt="16"/>
      <dgm:spPr/>
    </dgm:pt>
    <dgm:pt modelId="{82127E8B-37C6-4F24-8CE6-617D8B8FC8A0}" type="pres">
      <dgm:prSet presAssocID="{6EFB7761-1432-411C-AFA5-978962DAF89F}" presName="vert1" presStyleCnt="0"/>
      <dgm:spPr/>
    </dgm:pt>
    <dgm:pt modelId="{F7A88B84-63AA-4E2B-BB32-01ADFDD75CEB}" type="pres">
      <dgm:prSet presAssocID="{0E289C29-9712-4EB8-870B-FE9D9E1F44C8}" presName="thickLine" presStyleLbl="alignNode1" presStyleIdx="4" presStyleCnt="16"/>
      <dgm:spPr/>
    </dgm:pt>
    <dgm:pt modelId="{00A4B79F-02F2-48C9-9869-6850959FDE80}" type="pres">
      <dgm:prSet presAssocID="{0E289C29-9712-4EB8-870B-FE9D9E1F44C8}" presName="horz1" presStyleCnt="0"/>
      <dgm:spPr/>
    </dgm:pt>
    <dgm:pt modelId="{9913C609-D60F-4671-A4C3-2563C32B68D1}" type="pres">
      <dgm:prSet presAssocID="{0E289C29-9712-4EB8-870B-FE9D9E1F44C8}" presName="tx1" presStyleLbl="revTx" presStyleIdx="4" presStyleCnt="16"/>
      <dgm:spPr/>
    </dgm:pt>
    <dgm:pt modelId="{AA288B73-727E-4485-8CD8-6F73E2B0BE23}" type="pres">
      <dgm:prSet presAssocID="{0E289C29-9712-4EB8-870B-FE9D9E1F44C8}" presName="vert1" presStyleCnt="0"/>
      <dgm:spPr/>
    </dgm:pt>
    <dgm:pt modelId="{D5831B0D-B071-45B5-937A-18D6B4606D35}" type="pres">
      <dgm:prSet presAssocID="{A600C050-FEA4-491B-AEB9-BAAEB23BD292}" presName="thickLine" presStyleLbl="alignNode1" presStyleIdx="5" presStyleCnt="16"/>
      <dgm:spPr/>
    </dgm:pt>
    <dgm:pt modelId="{B151392C-BEBD-49D6-8E94-5110C93F6FC2}" type="pres">
      <dgm:prSet presAssocID="{A600C050-FEA4-491B-AEB9-BAAEB23BD292}" presName="horz1" presStyleCnt="0"/>
      <dgm:spPr/>
    </dgm:pt>
    <dgm:pt modelId="{DDA78D2D-F552-419D-8930-E17240411777}" type="pres">
      <dgm:prSet presAssocID="{A600C050-FEA4-491B-AEB9-BAAEB23BD292}" presName="tx1" presStyleLbl="revTx" presStyleIdx="5" presStyleCnt="16"/>
      <dgm:spPr/>
    </dgm:pt>
    <dgm:pt modelId="{E7751A31-46F4-45CC-BAE3-AC9B931086A8}" type="pres">
      <dgm:prSet presAssocID="{A600C050-FEA4-491B-AEB9-BAAEB23BD292}" presName="vert1" presStyleCnt="0"/>
      <dgm:spPr/>
    </dgm:pt>
    <dgm:pt modelId="{ADB716EA-4EF7-4501-8F7C-054C2A7260D2}" type="pres">
      <dgm:prSet presAssocID="{FDB4ABF4-2D41-4BB5-8FA3-49E492C25BE6}" presName="thickLine" presStyleLbl="alignNode1" presStyleIdx="6" presStyleCnt="16"/>
      <dgm:spPr/>
    </dgm:pt>
    <dgm:pt modelId="{B8AD3B6F-9F64-4AED-9866-9F1B5D364FD2}" type="pres">
      <dgm:prSet presAssocID="{FDB4ABF4-2D41-4BB5-8FA3-49E492C25BE6}" presName="horz1" presStyleCnt="0"/>
      <dgm:spPr/>
    </dgm:pt>
    <dgm:pt modelId="{6D0CE179-F05C-4A64-8403-1C78CF74D067}" type="pres">
      <dgm:prSet presAssocID="{FDB4ABF4-2D41-4BB5-8FA3-49E492C25BE6}" presName="tx1" presStyleLbl="revTx" presStyleIdx="6" presStyleCnt="16"/>
      <dgm:spPr/>
    </dgm:pt>
    <dgm:pt modelId="{03DCF368-9274-43EE-93CF-8687C71AB8E7}" type="pres">
      <dgm:prSet presAssocID="{FDB4ABF4-2D41-4BB5-8FA3-49E492C25BE6}" presName="vert1" presStyleCnt="0"/>
      <dgm:spPr/>
    </dgm:pt>
    <dgm:pt modelId="{66DDDC6C-9361-498C-9107-AD79C05DEE27}" type="pres">
      <dgm:prSet presAssocID="{54902F3E-29E5-48DD-8088-103DFBAE0C7E}" presName="thickLine" presStyleLbl="alignNode1" presStyleIdx="7" presStyleCnt="16"/>
      <dgm:spPr/>
    </dgm:pt>
    <dgm:pt modelId="{859AFFAD-60E1-4481-AFEC-0B2A2C8672C0}" type="pres">
      <dgm:prSet presAssocID="{54902F3E-29E5-48DD-8088-103DFBAE0C7E}" presName="horz1" presStyleCnt="0"/>
      <dgm:spPr/>
    </dgm:pt>
    <dgm:pt modelId="{EEEFF096-7E7D-4AA8-99DA-C77F621BF321}" type="pres">
      <dgm:prSet presAssocID="{54902F3E-29E5-48DD-8088-103DFBAE0C7E}" presName="tx1" presStyleLbl="revTx" presStyleIdx="7" presStyleCnt="16"/>
      <dgm:spPr/>
    </dgm:pt>
    <dgm:pt modelId="{E8417BFD-A258-4354-9583-58034203430B}" type="pres">
      <dgm:prSet presAssocID="{54902F3E-29E5-48DD-8088-103DFBAE0C7E}" presName="vert1" presStyleCnt="0"/>
      <dgm:spPr/>
    </dgm:pt>
    <dgm:pt modelId="{F5164731-774F-4188-9F94-F272FF44DEE5}" type="pres">
      <dgm:prSet presAssocID="{48246D58-E274-47FE-A94D-D675CB23880C}" presName="thickLine" presStyleLbl="alignNode1" presStyleIdx="8" presStyleCnt="16"/>
      <dgm:spPr/>
    </dgm:pt>
    <dgm:pt modelId="{B7F86895-C5B7-4A97-BD7D-4655DE0D6210}" type="pres">
      <dgm:prSet presAssocID="{48246D58-E274-47FE-A94D-D675CB23880C}" presName="horz1" presStyleCnt="0"/>
      <dgm:spPr/>
    </dgm:pt>
    <dgm:pt modelId="{9D8EE584-8838-4FD4-8602-BB8AFF352506}" type="pres">
      <dgm:prSet presAssocID="{48246D58-E274-47FE-A94D-D675CB23880C}" presName="tx1" presStyleLbl="revTx" presStyleIdx="8" presStyleCnt="16"/>
      <dgm:spPr/>
    </dgm:pt>
    <dgm:pt modelId="{C48DBBE8-1EA4-4411-9203-7DECA03858C5}" type="pres">
      <dgm:prSet presAssocID="{48246D58-E274-47FE-A94D-D675CB23880C}" presName="vert1" presStyleCnt="0"/>
      <dgm:spPr/>
    </dgm:pt>
    <dgm:pt modelId="{B10A087B-624E-4365-AC6D-D9C7D834603C}" type="pres">
      <dgm:prSet presAssocID="{A5F6A13D-89BF-410C-8260-7A58A27FB031}" presName="thickLine" presStyleLbl="alignNode1" presStyleIdx="9" presStyleCnt="16"/>
      <dgm:spPr/>
    </dgm:pt>
    <dgm:pt modelId="{BF11C499-4F18-4C44-9D53-559661E2CE12}" type="pres">
      <dgm:prSet presAssocID="{A5F6A13D-89BF-410C-8260-7A58A27FB031}" presName="horz1" presStyleCnt="0"/>
      <dgm:spPr/>
    </dgm:pt>
    <dgm:pt modelId="{89A9D465-CB51-41F5-B872-ACD16009F5D8}" type="pres">
      <dgm:prSet presAssocID="{A5F6A13D-89BF-410C-8260-7A58A27FB031}" presName="tx1" presStyleLbl="revTx" presStyleIdx="9" presStyleCnt="16"/>
      <dgm:spPr/>
    </dgm:pt>
    <dgm:pt modelId="{9B71CE34-FAC7-43B7-BD09-26EADF697113}" type="pres">
      <dgm:prSet presAssocID="{A5F6A13D-89BF-410C-8260-7A58A27FB031}" presName="vert1" presStyleCnt="0"/>
      <dgm:spPr/>
    </dgm:pt>
    <dgm:pt modelId="{B1E5C967-96ED-4191-A897-B7BAFB1E4CD4}" type="pres">
      <dgm:prSet presAssocID="{9FB51E50-04B7-43C0-BA8B-668ED24C04DD}" presName="thickLine" presStyleLbl="alignNode1" presStyleIdx="10" presStyleCnt="16"/>
      <dgm:spPr/>
    </dgm:pt>
    <dgm:pt modelId="{4CF3BF4D-4197-4E1D-AF4A-031ADEE5740E}" type="pres">
      <dgm:prSet presAssocID="{9FB51E50-04B7-43C0-BA8B-668ED24C04DD}" presName="horz1" presStyleCnt="0"/>
      <dgm:spPr/>
    </dgm:pt>
    <dgm:pt modelId="{ABE1AC34-C2C8-45B3-833A-D2BDD3D17825}" type="pres">
      <dgm:prSet presAssocID="{9FB51E50-04B7-43C0-BA8B-668ED24C04DD}" presName="tx1" presStyleLbl="revTx" presStyleIdx="10" presStyleCnt="16"/>
      <dgm:spPr/>
    </dgm:pt>
    <dgm:pt modelId="{4D0A0F21-74CE-4EB9-8222-8A5B38007C7E}" type="pres">
      <dgm:prSet presAssocID="{9FB51E50-04B7-43C0-BA8B-668ED24C04DD}" presName="vert1" presStyleCnt="0"/>
      <dgm:spPr/>
    </dgm:pt>
    <dgm:pt modelId="{ED2B5CB6-AAF2-4682-813C-7A5F23C54898}" type="pres">
      <dgm:prSet presAssocID="{7D3F4DFE-44AC-43DF-A0D4-8AD24221C833}" presName="thickLine" presStyleLbl="alignNode1" presStyleIdx="11" presStyleCnt="16"/>
      <dgm:spPr/>
    </dgm:pt>
    <dgm:pt modelId="{EB967087-100F-4C37-B1BE-C9EB99C0B10F}" type="pres">
      <dgm:prSet presAssocID="{7D3F4DFE-44AC-43DF-A0D4-8AD24221C833}" presName="horz1" presStyleCnt="0"/>
      <dgm:spPr/>
    </dgm:pt>
    <dgm:pt modelId="{219F183E-910B-4D9F-832F-FB979EED786E}" type="pres">
      <dgm:prSet presAssocID="{7D3F4DFE-44AC-43DF-A0D4-8AD24221C833}" presName="tx1" presStyleLbl="revTx" presStyleIdx="11" presStyleCnt="16"/>
      <dgm:spPr/>
    </dgm:pt>
    <dgm:pt modelId="{7CC28226-CADF-4F97-BE50-F4230ED27D23}" type="pres">
      <dgm:prSet presAssocID="{7D3F4DFE-44AC-43DF-A0D4-8AD24221C833}" presName="vert1" presStyleCnt="0"/>
      <dgm:spPr/>
    </dgm:pt>
    <dgm:pt modelId="{46D6956B-4120-49BC-8E53-E1706B66EC1A}" type="pres">
      <dgm:prSet presAssocID="{CE53E839-4DAC-4B53-93F8-4163B8532800}" presName="thickLine" presStyleLbl="alignNode1" presStyleIdx="12" presStyleCnt="16"/>
      <dgm:spPr/>
    </dgm:pt>
    <dgm:pt modelId="{F644C3EE-654C-4883-A37B-9C70434C234A}" type="pres">
      <dgm:prSet presAssocID="{CE53E839-4DAC-4B53-93F8-4163B8532800}" presName="horz1" presStyleCnt="0"/>
      <dgm:spPr/>
    </dgm:pt>
    <dgm:pt modelId="{329986B4-9654-443B-9F3F-9DF122464009}" type="pres">
      <dgm:prSet presAssocID="{CE53E839-4DAC-4B53-93F8-4163B8532800}" presName="tx1" presStyleLbl="revTx" presStyleIdx="12" presStyleCnt="16"/>
      <dgm:spPr/>
    </dgm:pt>
    <dgm:pt modelId="{0790D1B4-1015-43CE-BE2F-2D5C3F59CDCC}" type="pres">
      <dgm:prSet presAssocID="{CE53E839-4DAC-4B53-93F8-4163B8532800}" presName="vert1" presStyleCnt="0"/>
      <dgm:spPr/>
    </dgm:pt>
    <dgm:pt modelId="{3421411B-C623-43C9-9EE6-08FCFE17E47B}" type="pres">
      <dgm:prSet presAssocID="{E8E3CD1B-BDC9-4535-89D4-76584D18B0B7}" presName="thickLine" presStyleLbl="alignNode1" presStyleIdx="13" presStyleCnt="16"/>
      <dgm:spPr/>
    </dgm:pt>
    <dgm:pt modelId="{E0EC9F77-0519-4461-AFB9-E22106B27C72}" type="pres">
      <dgm:prSet presAssocID="{E8E3CD1B-BDC9-4535-89D4-76584D18B0B7}" presName="horz1" presStyleCnt="0"/>
      <dgm:spPr/>
    </dgm:pt>
    <dgm:pt modelId="{F1F12D3D-8B0A-44FD-8816-E8C933407320}" type="pres">
      <dgm:prSet presAssocID="{E8E3CD1B-BDC9-4535-89D4-76584D18B0B7}" presName="tx1" presStyleLbl="revTx" presStyleIdx="13" presStyleCnt="16"/>
      <dgm:spPr/>
    </dgm:pt>
    <dgm:pt modelId="{272FFD4A-E587-4F72-8789-66B18BF64115}" type="pres">
      <dgm:prSet presAssocID="{E8E3CD1B-BDC9-4535-89D4-76584D18B0B7}" presName="vert1" presStyleCnt="0"/>
      <dgm:spPr/>
    </dgm:pt>
    <dgm:pt modelId="{DD1FEBD1-1FCC-464A-B6C8-156010157086}" type="pres">
      <dgm:prSet presAssocID="{AD48BEC8-4814-43BC-8F76-9E2203BE3AB9}" presName="thickLine" presStyleLbl="alignNode1" presStyleIdx="14" presStyleCnt="16"/>
      <dgm:spPr/>
    </dgm:pt>
    <dgm:pt modelId="{EA910584-160F-4F21-8B3B-59FE78DEEFD0}" type="pres">
      <dgm:prSet presAssocID="{AD48BEC8-4814-43BC-8F76-9E2203BE3AB9}" presName="horz1" presStyleCnt="0"/>
      <dgm:spPr/>
    </dgm:pt>
    <dgm:pt modelId="{825BAA48-EE12-464D-A5B9-CA979D5F38AC}" type="pres">
      <dgm:prSet presAssocID="{AD48BEC8-4814-43BC-8F76-9E2203BE3AB9}" presName="tx1" presStyleLbl="revTx" presStyleIdx="14" presStyleCnt="16"/>
      <dgm:spPr/>
    </dgm:pt>
    <dgm:pt modelId="{FC6A0918-2CB6-4CEE-B739-E54445F8649B}" type="pres">
      <dgm:prSet presAssocID="{AD48BEC8-4814-43BC-8F76-9E2203BE3AB9}" presName="vert1" presStyleCnt="0"/>
      <dgm:spPr/>
    </dgm:pt>
    <dgm:pt modelId="{BEBC9EBC-7CC9-4A6C-98C8-520623C6202A}" type="pres">
      <dgm:prSet presAssocID="{1850BDB5-4417-4AC6-AD27-62C37888DCCC}" presName="thickLine" presStyleLbl="alignNode1" presStyleIdx="15" presStyleCnt="16"/>
      <dgm:spPr/>
    </dgm:pt>
    <dgm:pt modelId="{D51086DE-5282-45F1-AFFA-47A4C31E2E9E}" type="pres">
      <dgm:prSet presAssocID="{1850BDB5-4417-4AC6-AD27-62C37888DCCC}" presName="horz1" presStyleCnt="0"/>
      <dgm:spPr/>
    </dgm:pt>
    <dgm:pt modelId="{4F437F5C-0706-4AD9-B3B3-4B11CAB8BA19}" type="pres">
      <dgm:prSet presAssocID="{1850BDB5-4417-4AC6-AD27-62C37888DCCC}" presName="tx1" presStyleLbl="revTx" presStyleIdx="15" presStyleCnt="16"/>
      <dgm:spPr/>
    </dgm:pt>
    <dgm:pt modelId="{100EE986-E3DC-4799-BA93-3042DA2AFEA8}" type="pres">
      <dgm:prSet presAssocID="{1850BDB5-4417-4AC6-AD27-62C37888DCCC}" presName="vert1" presStyleCnt="0"/>
      <dgm:spPr/>
    </dgm:pt>
  </dgm:ptLst>
  <dgm:cxnLst>
    <dgm:cxn modelId="{17D5D704-B04F-496A-8B5D-EE01588E1B2D}" type="presOf" srcId="{FDB4ABF4-2D41-4BB5-8FA3-49E492C25BE6}" destId="{6D0CE179-F05C-4A64-8403-1C78CF74D067}" srcOrd="0" destOrd="0" presId="urn:microsoft.com/office/officeart/2008/layout/LinedList"/>
    <dgm:cxn modelId="{68A42A0A-80D7-402E-B967-5492E09650C0}" srcId="{916DFA68-3F5C-4CE9-BB56-D64FD4808D1D}" destId="{AD48BEC8-4814-43BC-8F76-9E2203BE3AB9}" srcOrd="14" destOrd="0" parTransId="{706121E6-1B6B-4D34-9F51-E497D90E0CD2}" sibTransId="{92BA3BE6-4B42-4677-956C-764279B37570}"/>
    <dgm:cxn modelId="{5701160B-CB4B-45DD-9736-7A90D702BE58}" srcId="{916DFA68-3F5C-4CE9-BB56-D64FD4808D1D}" destId="{CE53E839-4DAC-4B53-93F8-4163B8532800}" srcOrd="12" destOrd="0" parTransId="{9CCFBB95-C400-470F-95D4-F0A172497FD0}" sibTransId="{864848D7-9A5F-49F5-9DF3-021D2D0CB678}"/>
    <dgm:cxn modelId="{A4AF0C0D-E0CB-42F7-80BF-67652B68FF28}" type="presOf" srcId="{25F172DB-3C58-4F42-B025-4EF78CBDD3CF}" destId="{434EE2D7-2DD9-4033-80D0-D4034299BCB1}" srcOrd="0" destOrd="0" presId="urn:microsoft.com/office/officeart/2008/layout/LinedList"/>
    <dgm:cxn modelId="{81DDE029-2DF0-4CE9-8334-052B55C9E527}" srcId="{916DFA68-3F5C-4CE9-BB56-D64FD4808D1D}" destId="{48246D58-E274-47FE-A94D-D675CB23880C}" srcOrd="8" destOrd="0" parTransId="{793A4D6A-EF65-4CF3-BD46-3179742DE000}" sibTransId="{5DB043F1-CAFE-4665-AB73-71FA92479EE2}"/>
    <dgm:cxn modelId="{FCA9D15C-AD93-42C1-90D3-536576272392}" srcId="{916DFA68-3F5C-4CE9-BB56-D64FD4808D1D}" destId="{A5F6A13D-89BF-410C-8260-7A58A27FB031}" srcOrd="9" destOrd="0" parTransId="{4B304AC6-2C7B-4409-88CF-A5DE03BFE1E5}" sibTransId="{CA9FEFC7-271E-4138-A340-77DBCB429766}"/>
    <dgm:cxn modelId="{1E7B616E-C3C8-42DC-9FE5-595E96FF59B2}" srcId="{916DFA68-3F5C-4CE9-BB56-D64FD4808D1D}" destId="{8CABB62C-2A8C-4059-B61B-14D5328DFAE0}" srcOrd="0" destOrd="0" parTransId="{608F4D75-A692-4A12-8F93-34E712E3AEA1}" sibTransId="{64027606-46AC-4E0C-A92F-37658A7718C0}"/>
    <dgm:cxn modelId="{DB648C6F-15F9-4201-AE3B-4241ADED2278}" type="presOf" srcId="{6EFB7761-1432-411C-AFA5-978962DAF89F}" destId="{7B0EE03C-D5FD-4D3C-A946-C7B3B4DC01D8}" srcOrd="0" destOrd="0" presId="urn:microsoft.com/office/officeart/2008/layout/LinedList"/>
    <dgm:cxn modelId="{0C798672-03C5-423F-A3D2-3C0D448E0781}" type="presOf" srcId="{8CABB62C-2A8C-4059-B61B-14D5328DFAE0}" destId="{1BEE5E56-EE81-47DA-84BC-36D80C25C39F}" srcOrd="0" destOrd="0" presId="urn:microsoft.com/office/officeart/2008/layout/LinedList"/>
    <dgm:cxn modelId="{10CE0F7C-4CE4-4E9E-B879-DFEDD9AEEE79}" type="presOf" srcId="{A5F6A13D-89BF-410C-8260-7A58A27FB031}" destId="{89A9D465-CB51-41F5-B872-ACD16009F5D8}" srcOrd="0" destOrd="0" presId="urn:microsoft.com/office/officeart/2008/layout/LinedList"/>
    <dgm:cxn modelId="{96337B7F-90C2-4274-A7A7-99D050D2C4AE}" srcId="{916DFA68-3F5C-4CE9-BB56-D64FD4808D1D}" destId="{6EFB7761-1432-411C-AFA5-978962DAF89F}" srcOrd="3" destOrd="0" parTransId="{E464860D-E6B5-4B64-8C38-B3FEDC6D10A0}" sibTransId="{9F5E2B52-1A19-43CE-A990-DA5B5771A728}"/>
    <dgm:cxn modelId="{8D093F80-5B81-4E97-953F-B5FBA8E0F419}" type="presOf" srcId="{CE53E839-4DAC-4B53-93F8-4163B8532800}" destId="{329986B4-9654-443B-9F3F-9DF122464009}" srcOrd="0" destOrd="0" presId="urn:microsoft.com/office/officeart/2008/layout/LinedList"/>
    <dgm:cxn modelId="{86A14581-729E-4E7C-A18E-62C2747DAD75}" srcId="{916DFA68-3F5C-4CE9-BB56-D64FD4808D1D}" destId="{0E289C29-9712-4EB8-870B-FE9D9E1F44C8}" srcOrd="4" destOrd="0" parTransId="{A67C8557-8451-479F-A9B8-4DF08197D3DF}" sibTransId="{F3EB0539-C809-45EB-87DB-0DB1E6C3CE86}"/>
    <dgm:cxn modelId="{2B1E5B87-D4BE-4B08-BA57-ABECE5FD5448}" type="presOf" srcId="{916DFA68-3F5C-4CE9-BB56-D64FD4808D1D}" destId="{DC91AB7C-B909-4CF7-9778-624690CA1B78}" srcOrd="0" destOrd="0" presId="urn:microsoft.com/office/officeart/2008/layout/LinedList"/>
    <dgm:cxn modelId="{6FEC7192-1F8B-4413-9D0F-4318A59B4D2C}" type="presOf" srcId="{9FB51E50-04B7-43C0-BA8B-668ED24C04DD}" destId="{ABE1AC34-C2C8-45B3-833A-D2BDD3D17825}" srcOrd="0" destOrd="0" presId="urn:microsoft.com/office/officeart/2008/layout/LinedList"/>
    <dgm:cxn modelId="{789CD893-F472-4433-A2BE-99EA95B92E0A}" srcId="{916DFA68-3F5C-4CE9-BB56-D64FD4808D1D}" destId="{A600C050-FEA4-491B-AEB9-BAAEB23BD292}" srcOrd="5" destOrd="0" parTransId="{FB720E5D-F3C8-4D35-8865-4D6C9BC1BA05}" sibTransId="{4F8B6027-81F9-44C6-9564-AB3386488F5F}"/>
    <dgm:cxn modelId="{F3685E96-147B-4145-AF19-B789379A0356}" type="presOf" srcId="{9403D5B3-A5CE-44CD-A93B-81A6B52FD151}" destId="{56C4A459-6D32-4CF9-B696-270EA344AAC5}" srcOrd="0" destOrd="0" presId="urn:microsoft.com/office/officeart/2008/layout/LinedList"/>
    <dgm:cxn modelId="{5C045199-EE91-476E-85E7-4ACB3E02A68E}" srcId="{916DFA68-3F5C-4CE9-BB56-D64FD4808D1D}" destId="{9403D5B3-A5CE-44CD-A93B-81A6B52FD151}" srcOrd="1" destOrd="0" parTransId="{0EF4C64B-92B6-4590-84FF-E448A88CB303}" sibTransId="{8FC5C7D2-E619-4D1E-A4AF-F13499E188AC}"/>
    <dgm:cxn modelId="{06AA8C9A-BE5F-4B3B-823C-5A819320C8C8}" type="presOf" srcId="{48246D58-E274-47FE-A94D-D675CB23880C}" destId="{9D8EE584-8838-4FD4-8602-BB8AFF352506}" srcOrd="0" destOrd="0" presId="urn:microsoft.com/office/officeart/2008/layout/LinedList"/>
    <dgm:cxn modelId="{C7666FA5-DB91-4235-889B-F3866B1CD653}" srcId="{916DFA68-3F5C-4CE9-BB56-D64FD4808D1D}" destId="{54902F3E-29E5-48DD-8088-103DFBAE0C7E}" srcOrd="7" destOrd="0" parTransId="{FA60430E-D5BF-445A-8CBB-1E873C244BDA}" sibTransId="{086C9662-F086-4B52-8F90-0114D1E5EA6F}"/>
    <dgm:cxn modelId="{0E56A2A9-E21F-48F5-93B6-33060AA38486}" type="presOf" srcId="{7D3F4DFE-44AC-43DF-A0D4-8AD24221C833}" destId="{219F183E-910B-4D9F-832F-FB979EED786E}" srcOrd="0" destOrd="0" presId="urn:microsoft.com/office/officeart/2008/layout/LinedList"/>
    <dgm:cxn modelId="{79027FAE-87B4-4EC7-B057-B6B77FDF0F4D}" srcId="{916DFA68-3F5C-4CE9-BB56-D64FD4808D1D}" destId="{7D3F4DFE-44AC-43DF-A0D4-8AD24221C833}" srcOrd="11" destOrd="0" parTransId="{D67B7F51-8DC0-4CAB-A0D4-299ACCDD8944}" sibTransId="{5A30BDB8-A26F-4714-8534-6EF854ACDFC6}"/>
    <dgm:cxn modelId="{81A4F0B0-3494-4584-85A3-187CF5E61922}" srcId="{916DFA68-3F5C-4CE9-BB56-D64FD4808D1D}" destId="{E8E3CD1B-BDC9-4535-89D4-76584D18B0B7}" srcOrd="13" destOrd="0" parTransId="{8899DCFD-3059-48B3-87B5-CDBE66B5E84F}" sibTransId="{FA0FF8AC-B9D1-4053-BFAB-96867F4D2382}"/>
    <dgm:cxn modelId="{9CD469BA-65FC-4517-A444-882CD85E5E0F}" srcId="{916DFA68-3F5C-4CE9-BB56-D64FD4808D1D}" destId="{FDB4ABF4-2D41-4BB5-8FA3-49E492C25BE6}" srcOrd="6" destOrd="0" parTransId="{D5BF5BD4-CE85-4BB1-9F2D-C30724ABF463}" sibTransId="{EF7109FC-4087-4A89-BBF0-D18D9A4706B3}"/>
    <dgm:cxn modelId="{BBC3DEBB-AFE5-459C-BBE5-91425818CC2A}" type="presOf" srcId="{E8E3CD1B-BDC9-4535-89D4-76584D18B0B7}" destId="{F1F12D3D-8B0A-44FD-8816-E8C933407320}" srcOrd="0" destOrd="0" presId="urn:microsoft.com/office/officeart/2008/layout/LinedList"/>
    <dgm:cxn modelId="{A51A85BC-1DD1-4845-9851-6381026E99C1}" type="presOf" srcId="{A600C050-FEA4-491B-AEB9-BAAEB23BD292}" destId="{DDA78D2D-F552-419D-8930-E17240411777}" srcOrd="0" destOrd="0" presId="urn:microsoft.com/office/officeart/2008/layout/LinedList"/>
    <dgm:cxn modelId="{E2710FC3-CE72-4FB8-81D3-D9212364111E}" type="presOf" srcId="{0E289C29-9712-4EB8-870B-FE9D9E1F44C8}" destId="{9913C609-D60F-4671-A4C3-2563C32B68D1}" srcOrd="0" destOrd="0" presId="urn:microsoft.com/office/officeart/2008/layout/LinedList"/>
    <dgm:cxn modelId="{5B80D6C8-49CC-4187-B66E-86D165AFC1DA}" type="presOf" srcId="{AD48BEC8-4814-43BC-8F76-9E2203BE3AB9}" destId="{825BAA48-EE12-464D-A5B9-CA979D5F38AC}" srcOrd="0" destOrd="0" presId="urn:microsoft.com/office/officeart/2008/layout/LinedList"/>
    <dgm:cxn modelId="{1B8099CC-3DC7-4B5C-9C20-F5B50328D3CC}" srcId="{916DFA68-3F5C-4CE9-BB56-D64FD4808D1D}" destId="{1850BDB5-4417-4AC6-AD27-62C37888DCCC}" srcOrd="15" destOrd="0" parTransId="{ACE35AFF-58EA-4F22-9CB6-2AEF697F9BE7}" sibTransId="{FAB0A680-A89C-46B7-8DE4-9961D36D7F34}"/>
    <dgm:cxn modelId="{EE2E9DCC-6C84-4D8F-A649-72E6A12D0ECF}" type="presOf" srcId="{54902F3E-29E5-48DD-8088-103DFBAE0C7E}" destId="{EEEFF096-7E7D-4AA8-99DA-C77F621BF321}" srcOrd="0" destOrd="0" presId="urn:microsoft.com/office/officeart/2008/layout/LinedList"/>
    <dgm:cxn modelId="{A04203D8-144A-419B-8E15-27497D878DE7}" srcId="{916DFA68-3F5C-4CE9-BB56-D64FD4808D1D}" destId="{25F172DB-3C58-4F42-B025-4EF78CBDD3CF}" srcOrd="2" destOrd="0" parTransId="{F5230741-F8AE-4989-B78A-CAAFD6606201}" sibTransId="{6E408B8C-6A13-4ADC-A8FE-FD3144F48AEB}"/>
    <dgm:cxn modelId="{263F45F9-93C1-4690-A74E-C1772B83E178}" srcId="{916DFA68-3F5C-4CE9-BB56-D64FD4808D1D}" destId="{9FB51E50-04B7-43C0-BA8B-668ED24C04DD}" srcOrd="10" destOrd="0" parTransId="{7080399A-4BA9-4066-98F2-30CC6BF6AE0B}" sibTransId="{5D56B2E5-C228-4DE2-BF6E-9E6B434C1F48}"/>
    <dgm:cxn modelId="{94D8FAFC-7AD0-4CEF-B297-0D8983E107B3}" type="presOf" srcId="{1850BDB5-4417-4AC6-AD27-62C37888DCCC}" destId="{4F437F5C-0706-4AD9-B3B3-4B11CAB8BA19}" srcOrd="0" destOrd="0" presId="urn:microsoft.com/office/officeart/2008/layout/LinedList"/>
    <dgm:cxn modelId="{57090F6C-3A5E-4327-8C1D-C802777D9A9A}" type="presParOf" srcId="{DC91AB7C-B909-4CF7-9778-624690CA1B78}" destId="{9C1E66D5-60A8-498A-985F-60ADCA5A1C22}" srcOrd="0" destOrd="0" presId="urn:microsoft.com/office/officeart/2008/layout/LinedList"/>
    <dgm:cxn modelId="{E436E67C-6033-4A30-AF07-3F3933BAD983}" type="presParOf" srcId="{DC91AB7C-B909-4CF7-9778-624690CA1B78}" destId="{AC81E45E-28AD-4107-B785-57347A0448C7}" srcOrd="1" destOrd="0" presId="urn:microsoft.com/office/officeart/2008/layout/LinedList"/>
    <dgm:cxn modelId="{2860FBDC-F325-4CE0-84BC-07A70DA931FA}" type="presParOf" srcId="{AC81E45E-28AD-4107-B785-57347A0448C7}" destId="{1BEE5E56-EE81-47DA-84BC-36D80C25C39F}" srcOrd="0" destOrd="0" presId="urn:microsoft.com/office/officeart/2008/layout/LinedList"/>
    <dgm:cxn modelId="{5347ECA8-4100-45B5-BF74-07EA0DA8A859}" type="presParOf" srcId="{AC81E45E-28AD-4107-B785-57347A0448C7}" destId="{335B1781-083E-4353-AEEA-3B8D5FA6F7C9}" srcOrd="1" destOrd="0" presId="urn:microsoft.com/office/officeart/2008/layout/LinedList"/>
    <dgm:cxn modelId="{C33A6E9E-974F-40F4-96BD-C11DBF6308AC}" type="presParOf" srcId="{DC91AB7C-B909-4CF7-9778-624690CA1B78}" destId="{4F5A58C2-C6B9-43D8-B4E0-B62D12DC34B6}" srcOrd="2" destOrd="0" presId="urn:microsoft.com/office/officeart/2008/layout/LinedList"/>
    <dgm:cxn modelId="{6B82C761-F3A1-47BD-9C5D-A1E1326D5F0B}" type="presParOf" srcId="{DC91AB7C-B909-4CF7-9778-624690CA1B78}" destId="{6E4AACBA-C885-4036-931A-ACC8395DC057}" srcOrd="3" destOrd="0" presId="urn:microsoft.com/office/officeart/2008/layout/LinedList"/>
    <dgm:cxn modelId="{94E1EB49-320F-4982-9279-C240E17987AA}" type="presParOf" srcId="{6E4AACBA-C885-4036-931A-ACC8395DC057}" destId="{56C4A459-6D32-4CF9-B696-270EA344AAC5}" srcOrd="0" destOrd="0" presId="urn:microsoft.com/office/officeart/2008/layout/LinedList"/>
    <dgm:cxn modelId="{DEF0D2E9-D6A6-4AA3-917D-34455EAD68D7}" type="presParOf" srcId="{6E4AACBA-C885-4036-931A-ACC8395DC057}" destId="{48526C13-E8E0-4DB5-A7CB-556C6F04EBC1}" srcOrd="1" destOrd="0" presId="urn:microsoft.com/office/officeart/2008/layout/LinedList"/>
    <dgm:cxn modelId="{30446A11-9937-41CF-A50B-6F6AEDDAC049}" type="presParOf" srcId="{DC91AB7C-B909-4CF7-9778-624690CA1B78}" destId="{462CE8D3-4A23-4B33-906E-3091C88EB426}" srcOrd="4" destOrd="0" presId="urn:microsoft.com/office/officeart/2008/layout/LinedList"/>
    <dgm:cxn modelId="{C4916720-3A6F-46EB-A03B-A77CC174D0E8}" type="presParOf" srcId="{DC91AB7C-B909-4CF7-9778-624690CA1B78}" destId="{8758EB84-666C-424E-9F2C-DDFE904CED94}" srcOrd="5" destOrd="0" presId="urn:microsoft.com/office/officeart/2008/layout/LinedList"/>
    <dgm:cxn modelId="{AEA726DE-2E68-4101-A7EA-4576421C6293}" type="presParOf" srcId="{8758EB84-666C-424E-9F2C-DDFE904CED94}" destId="{434EE2D7-2DD9-4033-80D0-D4034299BCB1}" srcOrd="0" destOrd="0" presId="urn:microsoft.com/office/officeart/2008/layout/LinedList"/>
    <dgm:cxn modelId="{F0FC281E-994C-4899-AB57-F080CB73DE58}" type="presParOf" srcId="{8758EB84-666C-424E-9F2C-DDFE904CED94}" destId="{60AA4B29-E794-41BC-9712-EFD7A9922D4B}" srcOrd="1" destOrd="0" presId="urn:microsoft.com/office/officeart/2008/layout/LinedList"/>
    <dgm:cxn modelId="{8A65D658-4C30-4EF8-A88E-5312F35164B5}" type="presParOf" srcId="{DC91AB7C-B909-4CF7-9778-624690CA1B78}" destId="{C518FB81-1057-4FAD-B619-0D637673D6E9}" srcOrd="6" destOrd="0" presId="urn:microsoft.com/office/officeart/2008/layout/LinedList"/>
    <dgm:cxn modelId="{17E1AC89-DF81-411A-8E73-23502A2405E1}" type="presParOf" srcId="{DC91AB7C-B909-4CF7-9778-624690CA1B78}" destId="{EB4A140C-A19C-4B7C-8EC8-94CFA8ED30E0}" srcOrd="7" destOrd="0" presId="urn:microsoft.com/office/officeart/2008/layout/LinedList"/>
    <dgm:cxn modelId="{34AC2C47-DDD3-4400-ACCE-19C615A0E41A}" type="presParOf" srcId="{EB4A140C-A19C-4B7C-8EC8-94CFA8ED30E0}" destId="{7B0EE03C-D5FD-4D3C-A946-C7B3B4DC01D8}" srcOrd="0" destOrd="0" presId="urn:microsoft.com/office/officeart/2008/layout/LinedList"/>
    <dgm:cxn modelId="{F666B0C9-F138-4334-A7A2-AC5CD49983D3}" type="presParOf" srcId="{EB4A140C-A19C-4B7C-8EC8-94CFA8ED30E0}" destId="{82127E8B-37C6-4F24-8CE6-617D8B8FC8A0}" srcOrd="1" destOrd="0" presId="urn:microsoft.com/office/officeart/2008/layout/LinedList"/>
    <dgm:cxn modelId="{344543D0-617D-4F65-9673-7197D9F6E1E2}" type="presParOf" srcId="{DC91AB7C-B909-4CF7-9778-624690CA1B78}" destId="{F7A88B84-63AA-4E2B-BB32-01ADFDD75CEB}" srcOrd="8" destOrd="0" presId="urn:microsoft.com/office/officeart/2008/layout/LinedList"/>
    <dgm:cxn modelId="{4ED8A1C9-00AF-428B-96A2-F115F8B3C865}" type="presParOf" srcId="{DC91AB7C-B909-4CF7-9778-624690CA1B78}" destId="{00A4B79F-02F2-48C9-9869-6850959FDE80}" srcOrd="9" destOrd="0" presId="urn:microsoft.com/office/officeart/2008/layout/LinedList"/>
    <dgm:cxn modelId="{C4BE1C81-1721-4CB3-BCC4-3F924D3351D2}" type="presParOf" srcId="{00A4B79F-02F2-48C9-9869-6850959FDE80}" destId="{9913C609-D60F-4671-A4C3-2563C32B68D1}" srcOrd="0" destOrd="0" presId="urn:microsoft.com/office/officeart/2008/layout/LinedList"/>
    <dgm:cxn modelId="{89BB2E77-70EA-4BC0-ADB9-A80E852349F2}" type="presParOf" srcId="{00A4B79F-02F2-48C9-9869-6850959FDE80}" destId="{AA288B73-727E-4485-8CD8-6F73E2B0BE23}" srcOrd="1" destOrd="0" presId="urn:microsoft.com/office/officeart/2008/layout/LinedList"/>
    <dgm:cxn modelId="{6B364FBE-9429-41B8-BEB9-E48683C5B278}" type="presParOf" srcId="{DC91AB7C-B909-4CF7-9778-624690CA1B78}" destId="{D5831B0D-B071-45B5-937A-18D6B4606D35}" srcOrd="10" destOrd="0" presId="urn:microsoft.com/office/officeart/2008/layout/LinedList"/>
    <dgm:cxn modelId="{B9E81C0E-66F5-4551-BCA2-61A4D7C0BCD3}" type="presParOf" srcId="{DC91AB7C-B909-4CF7-9778-624690CA1B78}" destId="{B151392C-BEBD-49D6-8E94-5110C93F6FC2}" srcOrd="11" destOrd="0" presId="urn:microsoft.com/office/officeart/2008/layout/LinedList"/>
    <dgm:cxn modelId="{E587ED16-C4C7-421D-801C-D30B8C17AAB7}" type="presParOf" srcId="{B151392C-BEBD-49D6-8E94-5110C93F6FC2}" destId="{DDA78D2D-F552-419D-8930-E17240411777}" srcOrd="0" destOrd="0" presId="urn:microsoft.com/office/officeart/2008/layout/LinedList"/>
    <dgm:cxn modelId="{C7330E5D-A147-49E5-A5A6-9A87A4233BFD}" type="presParOf" srcId="{B151392C-BEBD-49D6-8E94-5110C93F6FC2}" destId="{E7751A31-46F4-45CC-BAE3-AC9B931086A8}" srcOrd="1" destOrd="0" presId="urn:microsoft.com/office/officeart/2008/layout/LinedList"/>
    <dgm:cxn modelId="{8A509BED-B16F-4084-B802-E5A016DA6E17}" type="presParOf" srcId="{DC91AB7C-B909-4CF7-9778-624690CA1B78}" destId="{ADB716EA-4EF7-4501-8F7C-054C2A7260D2}" srcOrd="12" destOrd="0" presId="urn:microsoft.com/office/officeart/2008/layout/LinedList"/>
    <dgm:cxn modelId="{AD9FC6C2-4E1B-45F0-BA25-6B3CFA60B2AC}" type="presParOf" srcId="{DC91AB7C-B909-4CF7-9778-624690CA1B78}" destId="{B8AD3B6F-9F64-4AED-9866-9F1B5D364FD2}" srcOrd="13" destOrd="0" presId="urn:microsoft.com/office/officeart/2008/layout/LinedList"/>
    <dgm:cxn modelId="{6263DDD4-57F4-42DF-97E3-0E90DBC3E366}" type="presParOf" srcId="{B8AD3B6F-9F64-4AED-9866-9F1B5D364FD2}" destId="{6D0CE179-F05C-4A64-8403-1C78CF74D067}" srcOrd="0" destOrd="0" presId="urn:microsoft.com/office/officeart/2008/layout/LinedList"/>
    <dgm:cxn modelId="{C8D0E2DE-17E4-4FAB-82A2-4B841084F3C2}" type="presParOf" srcId="{B8AD3B6F-9F64-4AED-9866-9F1B5D364FD2}" destId="{03DCF368-9274-43EE-93CF-8687C71AB8E7}" srcOrd="1" destOrd="0" presId="urn:microsoft.com/office/officeart/2008/layout/LinedList"/>
    <dgm:cxn modelId="{4F39FAB1-0D88-4C8E-A611-FCECD4EB34A8}" type="presParOf" srcId="{DC91AB7C-B909-4CF7-9778-624690CA1B78}" destId="{66DDDC6C-9361-498C-9107-AD79C05DEE27}" srcOrd="14" destOrd="0" presId="urn:microsoft.com/office/officeart/2008/layout/LinedList"/>
    <dgm:cxn modelId="{22AC01D3-2538-41FD-9A83-4CD4CE085178}" type="presParOf" srcId="{DC91AB7C-B909-4CF7-9778-624690CA1B78}" destId="{859AFFAD-60E1-4481-AFEC-0B2A2C8672C0}" srcOrd="15" destOrd="0" presId="urn:microsoft.com/office/officeart/2008/layout/LinedList"/>
    <dgm:cxn modelId="{2D81D73A-B293-4B80-A243-6E6F3EA5FC63}" type="presParOf" srcId="{859AFFAD-60E1-4481-AFEC-0B2A2C8672C0}" destId="{EEEFF096-7E7D-4AA8-99DA-C77F621BF321}" srcOrd="0" destOrd="0" presId="urn:microsoft.com/office/officeart/2008/layout/LinedList"/>
    <dgm:cxn modelId="{7CBB11B1-4550-4813-9A3D-14756CAC7C73}" type="presParOf" srcId="{859AFFAD-60E1-4481-AFEC-0B2A2C8672C0}" destId="{E8417BFD-A258-4354-9583-58034203430B}" srcOrd="1" destOrd="0" presId="urn:microsoft.com/office/officeart/2008/layout/LinedList"/>
    <dgm:cxn modelId="{D788A764-D750-46A9-8A4D-F00E6B695E8D}" type="presParOf" srcId="{DC91AB7C-B909-4CF7-9778-624690CA1B78}" destId="{F5164731-774F-4188-9F94-F272FF44DEE5}" srcOrd="16" destOrd="0" presId="urn:microsoft.com/office/officeart/2008/layout/LinedList"/>
    <dgm:cxn modelId="{1D78D6BE-174B-4AA6-9330-60AF93A129BF}" type="presParOf" srcId="{DC91AB7C-B909-4CF7-9778-624690CA1B78}" destId="{B7F86895-C5B7-4A97-BD7D-4655DE0D6210}" srcOrd="17" destOrd="0" presId="urn:microsoft.com/office/officeart/2008/layout/LinedList"/>
    <dgm:cxn modelId="{FBF72B77-F311-4941-A03E-F45FFD1F425C}" type="presParOf" srcId="{B7F86895-C5B7-4A97-BD7D-4655DE0D6210}" destId="{9D8EE584-8838-4FD4-8602-BB8AFF352506}" srcOrd="0" destOrd="0" presId="urn:microsoft.com/office/officeart/2008/layout/LinedList"/>
    <dgm:cxn modelId="{FB32E20D-5B6A-4195-B5EE-CEDC8FEDA227}" type="presParOf" srcId="{B7F86895-C5B7-4A97-BD7D-4655DE0D6210}" destId="{C48DBBE8-1EA4-4411-9203-7DECA03858C5}" srcOrd="1" destOrd="0" presId="urn:microsoft.com/office/officeart/2008/layout/LinedList"/>
    <dgm:cxn modelId="{DFC78BCB-7963-41FC-98CE-B549C0347EF9}" type="presParOf" srcId="{DC91AB7C-B909-4CF7-9778-624690CA1B78}" destId="{B10A087B-624E-4365-AC6D-D9C7D834603C}" srcOrd="18" destOrd="0" presId="urn:microsoft.com/office/officeart/2008/layout/LinedList"/>
    <dgm:cxn modelId="{8E35F8C0-4120-4431-BE83-8079C6731F62}" type="presParOf" srcId="{DC91AB7C-B909-4CF7-9778-624690CA1B78}" destId="{BF11C499-4F18-4C44-9D53-559661E2CE12}" srcOrd="19" destOrd="0" presId="urn:microsoft.com/office/officeart/2008/layout/LinedList"/>
    <dgm:cxn modelId="{1B56D008-03A0-47C5-B2A3-65EFD3C16860}" type="presParOf" srcId="{BF11C499-4F18-4C44-9D53-559661E2CE12}" destId="{89A9D465-CB51-41F5-B872-ACD16009F5D8}" srcOrd="0" destOrd="0" presId="urn:microsoft.com/office/officeart/2008/layout/LinedList"/>
    <dgm:cxn modelId="{AD47CB0E-9ADF-4710-8503-81ACBA4BEC9C}" type="presParOf" srcId="{BF11C499-4F18-4C44-9D53-559661E2CE12}" destId="{9B71CE34-FAC7-43B7-BD09-26EADF697113}" srcOrd="1" destOrd="0" presId="urn:microsoft.com/office/officeart/2008/layout/LinedList"/>
    <dgm:cxn modelId="{AD08246B-4045-458E-8153-5CFDDBFC55FA}" type="presParOf" srcId="{DC91AB7C-B909-4CF7-9778-624690CA1B78}" destId="{B1E5C967-96ED-4191-A897-B7BAFB1E4CD4}" srcOrd="20" destOrd="0" presId="urn:microsoft.com/office/officeart/2008/layout/LinedList"/>
    <dgm:cxn modelId="{A7741FAE-D53B-4E3B-940C-808FC5F91477}" type="presParOf" srcId="{DC91AB7C-B909-4CF7-9778-624690CA1B78}" destId="{4CF3BF4D-4197-4E1D-AF4A-031ADEE5740E}" srcOrd="21" destOrd="0" presId="urn:microsoft.com/office/officeart/2008/layout/LinedList"/>
    <dgm:cxn modelId="{1D2EA037-384A-439D-9290-314D76F6DEE2}" type="presParOf" srcId="{4CF3BF4D-4197-4E1D-AF4A-031ADEE5740E}" destId="{ABE1AC34-C2C8-45B3-833A-D2BDD3D17825}" srcOrd="0" destOrd="0" presId="urn:microsoft.com/office/officeart/2008/layout/LinedList"/>
    <dgm:cxn modelId="{EB342FAC-F8D9-440F-B6D1-69C6D6840EA3}" type="presParOf" srcId="{4CF3BF4D-4197-4E1D-AF4A-031ADEE5740E}" destId="{4D0A0F21-74CE-4EB9-8222-8A5B38007C7E}" srcOrd="1" destOrd="0" presId="urn:microsoft.com/office/officeart/2008/layout/LinedList"/>
    <dgm:cxn modelId="{3925098A-1527-4E1E-9853-BA9472887E2B}" type="presParOf" srcId="{DC91AB7C-B909-4CF7-9778-624690CA1B78}" destId="{ED2B5CB6-AAF2-4682-813C-7A5F23C54898}" srcOrd="22" destOrd="0" presId="urn:microsoft.com/office/officeart/2008/layout/LinedList"/>
    <dgm:cxn modelId="{FA1E66F7-359C-4F82-8DA7-7A09B743967A}" type="presParOf" srcId="{DC91AB7C-B909-4CF7-9778-624690CA1B78}" destId="{EB967087-100F-4C37-B1BE-C9EB99C0B10F}" srcOrd="23" destOrd="0" presId="urn:microsoft.com/office/officeart/2008/layout/LinedList"/>
    <dgm:cxn modelId="{B0E3B6F2-466F-4B5B-87F7-9EEF117576A2}" type="presParOf" srcId="{EB967087-100F-4C37-B1BE-C9EB99C0B10F}" destId="{219F183E-910B-4D9F-832F-FB979EED786E}" srcOrd="0" destOrd="0" presId="urn:microsoft.com/office/officeart/2008/layout/LinedList"/>
    <dgm:cxn modelId="{942F87A8-1BE1-4EF1-98DA-FA4D14136BD1}" type="presParOf" srcId="{EB967087-100F-4C37-B1BE-C9EB99C0B10F}" destId="{7CC28226-CADF-4F97-BE50-F4230ED27D23}" srcOrd="1" destOrd="0" presId="urn:microsoft.com/office/officeart/2008/layout/LinedList"/>
    <dgm:cxn modelId="{0A18E48D-E382-4A76-911C-12FBA1E2399F}" type="presParOf" srcId="{DC91AB7C-B909-4CF7-9778-624690CA1B78}" destId="{46D6956B-4120-49BC-8E53-E1706B66EC1A}" srcOrd="24" destOrd="0" presId="urn:microsoft.com/office/officeart/2008/layout/LinedList"/>
    <dgm:cxn modelId="{DDB1B2DE-D72E-4D01-B6A6-BAADCCD88A78}" type="presParOf" srcId="{DC91AB7C-B909-4CF7-9778-624690CA1B78}" destId="{F644C3EE-654C-4883-A37B-9C70434C234A}" srcOrd="25" destOrd="0" presId="urn:microsoft.com/office/officeart/2008/layout/LinedList"/>
    <dgm:cxn modelId="{728C1335-37AB-486C-9CF9-0B84B49E1887}" type="presParOf" srcId="{F644C3EE-654C-4883-A37B-9C70434C234A}" destId="{329986B4-9654-443B-9F3F-9DF122464009}" srcOrd="0" destOrd="0" presId="urn:microsoft.com/office/officeart/2008/layout/LinedList"/>
    <dgm:cxn modelId="{DCE35F93-C4C4-427F-A87C-E09A691070B5}" type="presParOf" srcId="{F644C3EE-654C-4883-A37B-9C70434C234A}" destId="{0790D1B4-1015-43CE-BE2F-2D5C3F59CDCC}" srcOrd="1" destOrd="0" presId="urn:microsoft.com/office/officeart/2008/layout/LinedList"/>
    <dgm:cxn modelId="{BC6BE7A5-1E57-49A6-AC55-8D14DF4B09B4}" type="presParOf" srcId="{DC91AB7C-B909-4CF7-9778-624690CA1B78}" destId="{3421411B-C623-43C9-9EE6-08FCFE17E47B}" srcOrd="26" destOrd="0" presId="urn:microsoft.com/office/officeart/2008/layout/LinedList"/>
    <dgm:cxn modelId="{287785DD-FC97-4126-A1F0-95C54C173BA1}" type="presParOf" srcId="{DC91AB7C-B909-4CF7-9778-624690CA1B78}" destId="{E0EC9F77-0519-4461-AFB9-E22106B27C72}" srcOrd="27" destOrd="0" presId="urn:microsoft.com/office/officeart/2008/layout/LinedList"/>
    <dgm:cxn modelId="{A7280140-FB04-4106-ABE7-2AC57D38CD2C}" type="presParOf" srcId="{E0EC9F77-0519-4461-AFB9-E22106B27C72}" destId="{F1F12D3D-8B0A-44FD-8816-E8C933407320}" srcOrd="0" destOrd="0" presId="urn:microsoft.com/office/officeart/2008/layout/LinedList"/>
    <dgm:cxn modelId="{4F13C882-B819-4A6E-9867-028BBEC32436}" type="presParOf" srcId="{E0EC9F77-0519-4461-AFB9-E22106B27C72}" destId="{272FFD4A-E587-4F72-8789-66B18BF64115}" srcOrd="1" destOrd="0" presId="urn:microsoft.com/office/officeart/2008/layout/LinedList"/>
    <dgm:cxn modelId="{2A373803-8563-4B87-B1E8-4E7767185783}" type="presParOf" srcId="{DC91AB7C-B909-4CF7-9778-624690CA1B78}" destId="{DD1FEBD1-1FCC-464A-B6C8-156010157086}" srcOrd="28" destOrd="0" presId="urn:microsoft.com/office/officeart/2008/layout/LinedList"/>
    <dgm:cxn modelId="{ECC6577B-69E2-4EDA-A0A4-D2ECB950F4E4}" type="presParOf" srcId="{DC91AB7C-B909-4CF7-9778-624690CA1B78}" destId="{EA910584-160F-4F21-8B3B-59FE78DEEFD0}" srcOrd="29" destOrd="0" presId="urn:microsoft.com/office/officeart/2008/layout/LinedList"/>
    <dgm:cxn modelId="{CE4A4393-909B-40C8-B69B-E9DA90A9E7A9}" type="presParOf" srcId="{EA910584-160F-4F21-8B3B-59FE78DEEFD0}" destId="{825BAA48-EE12-464D-A5B9-CA979D5F38AC}" srcOrd="0" destOrd="0" presId="urn:microsoft.com/office/officeart/2008/layout/LinedList"/>
    <dgm:cxn modelId="{21D277AD-73F4-4686-AD83-7F777F3BA4FD}" type="presParOf" srcId="{EA910584-160F-4F21-8B3B-59FE78DEEFD0}" destId="{FC6A0918-2CB6-4CEE-B739-E54445F8649B}" srcOrd="1" destOrd="0" presId="urn:microsoft.com/office/officeart/2008/layout/LinedList"/>
    <dgm:cxn modelId="{FD8CC55C-5935-47A8-B6DE-3B3F7E9649D7}" type="presParOf" srcId="{DC91AB7C-B909-4CF7-9778-624690CA1B78}" destId="{BEBC9EBC-7CC9-4A6C-98C8-520623C6202A}" srcOrd="30" destOrd="0" presId="urn:microsoft.com/office/officeart/2008/layout/LinedList"/>
    <dgm:cxn modelId="{6208A7E8-4CFD-40C6-80B8-D542299425C4}" type="presParOf" srcId="{DC91AB7C-B909-4CF7-9778-624690CA1B78}" destId="{D51086DE-5282-45F1-AFFA-47A4C31E2E9E}" srcOrd="31" destOrd="0" presId="urn:microsoft.com/office/officeart/2008/layout/LinedList"/>
    <dgm:cxn modelId="{D3C235F2-9B52-4494-A609-690676C82EF8}" type="presParOf" srcId="{D51086DE-5282-45F1-AFFA-47A4C31E2E9E}" destId="{4F437F5C-0706-4AD9-B3B3-4B11CAB8BA19}" srcOrd="0" destOrd="0" presId="urn:microsoft.com/office/officeart/2008/layout/LinedList"/>
    <dgm:cxn modelId="{04766EBD-B6E6-460B-B21B-5FDACFD1063A}" type="presParOf" srcId="{D51086DE-5282-45F1-AFFA-47A4C31E2E9E}" destId="{100EE986-E3DC-4799-BA93-3042DA2AFEA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854AC1-8BF5-48D5-A9BA-F508DEABEC1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39B17E-CCF1-4436-96C2-D49DE68918F4}">
      <dgm:prSet/>
      <dgm:spPr/>
      <dgm:t>
        <a:bodyPr/>
        <a:lstStyle/>
        <a:p>
          <a:pPr>
            <a:lnSpc>
              <a:spcPct val="100000"/>
            </a:lnSpc>
          </a:pPr>
          <a:r>
            <a:rPr lang="en-CA" dirty="0"/>
            <a:t>Discounted price ranges categorized into Low, Medium and High, whereas </a:t>
          </a:r>
          <a:r>
            <a:rPr lang="en-US" dirty="0"/>
            <a:t>t</a:t>
          </a:r>
          <a:r>
            <a:rPr lang="en-US" i="0" dirty="0"/>
            <a:t>he Low category has the highest number of items sold</a:t>
          </a:r>
          <a:r>
            <a:rPr lang="en-CA" dirty="0"/>
            <a:t> </a:t>
          </a:r>
          <a:r>
            <a:rPr lang="en-US" i="0" dirty="0"/>
            <a:t>while the High category has the lowest. The Medium category falls in between, with less than 150 items sold. </a:t>
          </a:r>
          <a:endParaRPr lang="en-US" dirty="0"/>
        </a:p>
      </dgm:t>
    </dgm:pt>
    <dgm:pt modelId="{ED0C483B-B489-422D-8AE2-809E0F6E87DE}" type="parTrans" cxnId="{CA441BCB-EB0D-440E-A0A5-7880A1B9315F}">
      <dgm:prSet/>
      <dgm:spPr/>
      <dgm:t>
        <a:bodyPr/>
        <a:lstStyle/>
        <a:p>
          <a:endParaRPr lang="en-US"/>
        </a:p>
      </dgm:t>
    </dgm:pt>
    <dgm:pt modelId="{950651D7-6FE2-4C3E-98FF-5889D2E0201F}" type="sibTrans" cxnId="{CA441BCB-EB0D-440E-A0A5-7880A1B9315F}">
      <dgm:prSet/>
      <dgm:spPr/>
      <dgm:t>
        <a:bodyPr/>
        <a:lstStyle/>
        <a:p>
          <a:endParaRPr lang="en-US"/>
        </a:p>
      </dgm:t>
    </dgm:pt>
    <dgm:pt modelId="{15623B3F-05E1-488E-91B3-BAB667385783}">
      <dgm:prSet/>
      <dgm:spPr/>
      <dgm:t>
        <a:bodyPr/>
        <a:lstStyle/>
        <a:p>
          <a:pPr>
            <a:lnSpc>
              <a:spcPct val="100000"/>
            </a:lnSpc>
          </a:pPr>
          <a:r>
            <a:rPr lang="en-US" i="0" dirty="0"/>
            <a:t>These results suggest that customers prefer lower discount price products.</a:t>
          </a:r>
          <a:endParaRPr lang="en-US" dirty="0"/>
        </a:p>
      </dgm:t>
    </dgm:pt>
    <dgm:pt modelId="{E000CFAE-287C-4EE1-80F6-AC9F42C87E59}" type="parTrans" cxnId="{223E9A47-33AC-4737-8EAB-A2D55F694936}">
      <dgm:prSet/>
      <dgm:spPr/>
      <dgm:t>
        <a:bodyPr/>
        <a:lstStyle/>
        <a:p>
          <a:endParaRPr lang="en-US"/>
        </a:p>
      </dgm:t>
    </dgm:pt>
    <dgm:pt modelId="{92626DCC-7D5F-41F0-BCB0-44E4701297B0}" type="sibTrans" cxnId="{223E9A47-33AC-4737-8EAB-A2D55F694936}">
      <dgm:prSet/>
      <dgm:spPr/>
      <dgm:t>
        <a:bodyPr/>
        <a:lstStyle/>
        <a:p>
          <a:endParaRPr lang="en-US"/>
        </a:p>
      </dgm:t>
    </dgm:pt>
    <dgm:pt modelId="{EE373A1F-56A6-4DE8-9E83-A93B9671FDBA}" type="pres">
      <dgm:prSet presAssocID="{7D854AC1-8BF5-48D5-A9BA-F508DEABEC1C}" presName="root" presStyleCnt="0">
        <dgm:presLayoutVars>
          <dgm:dir/>
          <dgm:resizeHandles val="exact"/>
        </dgm:presLayoutVars>
      </dgm:prSet>
      <dgm:spPr/>
    </dgm:pt>
    <dgm:pt modelId="{D0653685-AF77-4183-837E-CCB5F05CCFA4}" type="pres">
      <dgm:prSet presAssocID="{A539B17E-CCF1-4436-96C2-D49DE68918F4}" presName="compNode" presStyleCnt="0"/>
      <dgm:spPr/>
    </dgm:pt>
    <dgm:pt modelId="{ABE8E4C8-DA2F-47C2-A8D1-B0CE647F4890}" type="pres">
      <dgm:prSet presAssocID="{A539B17E-CCF1-4436-96C2-D49DE68918F4}" presName="bgRect" presStyleLbl="bgShp" presStyleIdx="0" presStyleCnt="2"/>
      <dgm:spPr>
        <a:solidFill>
          <a:schemeClr val="accent5">
            <a:lumMod val="20000"/>
            <a:lumOff val="80000"/>
          </a:schemeClr>
        </a:solidFill>
      </dgm:spPr>
    </dgm:pt>
    <dgm:pt modelId="{B665F8B7-A5B8-48FC-8048-FEE5235022CA}" type="pres">
      <dgm:prSet presAssocID="{A539B17E-CCF1-4436-96C2-D49DE68918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g"/>
        </a:ext>
      </dgm:extLst>
    </dgm:pt>
    <dgm:pt modelId="{7B89D44C-90C7-4C24-AA18-A26074A7F516}" type="pres">
      <dgm:prSet presAssocID="{A539B17E-CCF1-4436-96C2-D49DE68918F4}" presName="spaceRect" presStyleCnt="0"/>
      <dgm:spPr/>
    </dgm:pt>
    <dgm:pt modelId="{0801EABB-86F5-41E7-98E6-1BF3DD7F7F57}" type="pres">
      <dgm:prSet presAssocID="{A539B17E-CCF1-4436-96C2-D49DE68918F4}" presName="parTx" presStyleLbl="revTx" presStyleIdx="0" presStyleCnt="2">
        <dgm:presLayoutVars>
          <dgm:chMax val="0"/>
          <dgm:chPref val="0"/>
        </dgm:presLayoutVars>
      </dgm:prSet>
      <dgm:spPr/>
    </dgm:pt>
    <dgm:pt modelId="{19CC7E08-4689-40CE-A35D-B3A6685AFE99}" type="pres">
      <dgm:prSet presAssocID="{950651D7-6FE2-4C3E-98FF-5889D2E0201F}" presName="sibTrans" presStyleCnt="0"/>
      <dgm:spPr/>
    </dgm:pt>
    <dgm:pt modelId="{6525B1E2-58AC-4920-8DF6-C6DE2C7BF0A6}" type="pres">
      <dgm:prSet presAssocID="{15623B3F-05E1-488E-91B3-BAB667385783}" presName="compNode" presStyleCnt="0"/>
      <dgm:spPr/>
    </dgm:pt>
    <dgm:pt modelId="{BD44FF82-07BB-4364-829E-475C413654E6}" type="pres">
      <dgm:prSet presAssocID="{15623B3F-05E1-488E-91B3-BAB667385783}" presName="bgRect" presStyleLbl="bgShp" presStyleIdx="1" presStyleCnt="2" custLinFactNeighborX="-912" custLinFactNeighborY="-5301"/>
      <dgm:spPr>
        <a:solidFill>
          <a:schemeClr val="accent5">
            <a:lumMod val="20000"/>
            <a:lumOff val="80000"/>
          </a:schemeClr>
        </a:solidFill>
      </dgm:spPr>
    </dgm:pt>
    <dgm:pt modelId="{ED5BCF61-825B-4372-993B-729F1BA7103E}" type="pres">
      <dgm:prSet presAssocID="{15623B3F-05E1-488E-91B3-BAB6673857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Yuan"/>
        </a:ext>
      </dgm:extLst>
    </dgm:pt>
    <dgm:pt modelId="{827687B5-AF84-42D5-8C7E-0319A1E28632}" type="pres">
      <dgm:prSet presAssocID="{15623B3F-05E1-488E-91B3-BAB667385783}" presName="spaceRect" presStyleCnt="0"/>
      <dgm:spPr/>
    </dgm:pt>
    <dgm:pt modelId="{681F20C2-FAE3-4C09-B237-6512DEE50A4B}" type="pres">
      <dgm:prSet presAssocID="{15623B3F-05E1-488E-91B3-BAB667385783}" presName="parTx" presStyleLbl="revTx" presStyleIdx="1" presStyleCnt="2">
        <dgm:presLayoutVars>
          <dgm:chMax val="0"/>
          <dgm:chPref val="0"/>
        </dgm:presLayoutVars>
      </dgm:prSet>
      <dgm:spPr/>
    </dgm:pt>
  </dgm:ptLst>
  <dgm:cxnLst>
    <dgm:cxn modelId="{223E9A47-33AC-4737-8EAB-A2D55F694936}" srcId="{7D854AC1-8BF5-48D5-A9BA-F508DEABEC1C}" destId="{15623B3F-05E1-488E-91B3-BAB667385783}" srcOrd="1" destOrd="0" parTransId="{E000CFAE-287C-4EE1-80F6-AC9F42C87E59}" sibTransId="{92626DCC-7D5F-41F0-BCB0-44E4701297B0}"/>
    <dgm:cxn modelId="{F7E25B9C-1F3A-4A8D-8A1D-CB5B26624778}" type="presOf" srcId="{A539B17E-CCF1-4436-96C2-D49DE68918F4}" destId="{0801EABB-86F5-41E7-98E6-1BF3DD7F7F57}" srcOrd="0" destOrd="0" presId="urn:microsoft.com/office/officeart/2018/2/layout/IconVerticalSolidList"/>
    <dgm:cxn modelId="{3554A5BF-D876-413A-99CF-FBF53E9541E1}" type="presOf" srcId="{15623B3F-05E1-488E-91B3-BAB667385783}" destId="{681F20C2-FAE3-4C09-B237-6512DEE50A4B}" srcOrd="0" destOrd="0" presId="urn:microsoft.com/office/officeart/2018/2/layout/IconVerticalSolidList"/>
    <dgm:cxn modelId="{CA441BCB-EB0D-440E-A0A5-7880A1B9315F}" srcId="{7D854AC1-8BF5-48D5-A9BA-F508DEABEC1C}" destId="{A539B17E-CCF1-4436-96C2-D49DE68918F4}" srcOrd="0" destOrd="0" parTransId="{ED0C483B-B489-422D-8AE2-809E0F6E87DE}" sibTransId="{950651D7-6FE2-4C3E-98FF-5889D2E0201F}"/>
    <dgm:cxn modelId="{42BDC8D7-76F4-4919-A513-111466104D6C}" type="presOf" srcId="{7D854AC1-8BF5-48D5-A9BA-F508DEABEC1C}" destId="{EE373A1F-56A6-4DE8-9E83-A93B9671FDBA}" srcOrd="0" destOrd="0" presId="urn:microsoft.com/office/officeart/2018/2/layout/IconVerticalSolidList"/>
    <dgm:cxn modelId="{D009A646-1522-4901-8349-2B27FF29D1FA}" type="presParOf" srcId="{EE373A1F-56A6-4DE8-9E83-A93B9671FDBA}" destId="{D0653685-AF77-4183-837E-CCB5F05CCFA4}" srcOrd="0" destOrd="0" presId="urn:microsoft.com/office/officeart/2018/2/layout/IconVerticalSolidList"/>
    <dgm:cxn modelId="{578282B1-B72C-4D01-BC3C-7F675EB3DF3D}" type="presParOf" srcId="{D0653685-AF77-4183-837E-CCB5F05CCFA4}" destId="{ABE8E4C8-DA2F-47C2-A8D1-B0CE647F4890}" srcOrd="0" destOrd="0" presId="urn:microsoft.com/office/officeart/2018/2/layout/IconVerticalSolidList"/>
    <dgm:cxn modelId="{47A8FD80-F85E-45E5-B9FB-9619F1760823}" type="presParOf" srcId="{D0653685-AF77-4183-837E-CCB5F05CCFA4}" destId="{B665F8B7-A5B8-48FC-8048-FEE5235022CA}" srcOrd="1" destOrd="0" presId="urn:microsoft.com/office/officeart/2018/2/layout/IconVerticalSolidList"/>
    <dgm:cxn modelId="{8D99C60F-DD7F-456D-A480-D9F57970095D}" type="presParOf" srcId="{D0653685-AF77-4183-837E-CCB5F05CCFA4}" destId="{7B89D44C-90C7-4C24-AA18-A26074A7F516}" srcOrd="2" destOrd="0" presId="urn:microsoft.com/office/officeart/2018/2/layout/IconVerticalSolidList"/>
    <dgm:cxn modelId="{5EAEAE9E-4FEA-4066-85FF-7F9EF450C845}" type="presParOf" srcId="{D0653685-AF77-4183-837E-CCB5F05CCFA4}" destId="{0801EABB-86F5-41E7-98E6-1BF3DD7F7F57}" srcOrd="3" destOrd="0" presId="urn:microsoft.com/office/officeart/2018/2/layout/IconVerticalSolidList"/>
    <dgm:cxn modelId="{E6A4C201-2B97-4B87-AACA-1E645CC3D35D}" type="presParOf" srcId="{EE373A1F-56A6-4DE8-9E83-A93B9671FDBA}" destId="{19CC7E08-4689-40CE-A35D-B3A6685AFE99}" srcOrd="1" destOrd="0" presId="urn:microsoft.com/office/officeart/2018/2/layout/IconVerticalSolidList"/>
    <dgm:cxn modelId="{64CEDE0B-610F-4F43-8041-303901EABF51}" type="presParOf" srcId="{EE373A1F-56A6-4DE8-9E83-A93B9671FDBA}" destId="{6525B1E2-58AC-4920-8DF6-C6DE2C7BF0A6}" srcOrd="2" destOrd="0" presId="urn:microsoft.com/office/officeart/2018/2/layout/IconVerticalSolidList"/>
    <dgm:cxn modelId="{D79F25D4-D45C-4E05-9E8D-14B97516118D}" type="presParOf" srcId="{6525B1E2-58AC-4920-8DF6-C6DE2C7BF0A6}" destId="{BD44FF82-07BB-4364-829E-475C413654E6}" srcOrd="0" destOrd="0" presId="urn:microsoft.com/office/officeart/2018/2/layout/IconVerticalSolidList"/>
    <dgm:cxn modelId="{0EA9B94B-FA32-49C4-ABD0-F76613118CF4}" type="presParOf" srcId="{6525B1E2-58AC-4920-8DF6-C6DE2C7BF0A6}" destId="{ED5BCF61-825B-4372-993B-729F1BA7103E}" srcOrd="1" destOrd="0" presId="urn:microsoft.com/office/officeart/2018/2/layout/IconVerticalSolidList"/>
    <dgm:cxn modelId="{3789649B-9BCB-4FBC-830D-5805C506CBEC}" type="presParOf" srcId="{6525B1E2-58AC-4920-8DF6-C6DE2C7BF0A6}" destId="{827687B5-AF84-42D5-8C7E-0319A1E28632}" srcOrd="2" destOrd="0" presId="urn:microsoft.com/office/officeart/2018/2/layout/IconVerticalSolidList"/>
    <dgm:cxn modelId="{04C99460-DD60-453E-9D27-9B23AD7716E0}" type="presParOf" srcId="{6525B1E2-58AC-4920-8DF6-C6DE2C7BF0A6}" destId="{681F20C2-FAE3-4C09-B237-6512DEE50A4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E7DE8-0CBF-4ABA-8961-D450C5A01BC3}">
      <dsp:nvSpPr>
        <dsp:cNvPr id="0" name=""/>
        <dsp:cNvSpPr/>
      </dsp:nvSpPr>
      <dsp:spPr>
        <a:xfrm>
          <a:off x="0" y="520"/>
          <a:ext cx="42571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24FED-52FB-462F-BB16-688379EE02FA}">
      <dsp:nvSpPr>
        <dsp:cNvPr id="0" name=""/>
        <dsp:cNvSpPr/>
      </dsp:nvSpPr>
      <dsp:spPr>
        <a:xfrm>
          <a:off x="0" y="520"/>
          <a:ext cx="4257145" cy="85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Which Category capture the market percent ?</a:t>
          </a:r>
        </a:p>
      </dsp:txBody>
      <dsp:txXfrm>
        <a:off x="0" y="520"/>
        <a:ext cx="4257145" cy="852353"/>
      </dsp:txXfrm>
    </dsp:sp>
    <dsp:sp modelId="{F23ACB58-61A1-4D57-8E32-1CD5321CAF04}">
      <dsp:nvSpPr>
        <dsp:cNvPr id="0" name=""/>
        <dsp:cNvSpPr/>
      </dsp:nvSpPr>
      <dsp:spPr>
        <a:xfrm>
          <a:off x="0" y="852874"/>
          <a:ext cx="42571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4E7D9C-9069-4E6E-AD90-E0DD7C313A4E}">
      <dsp:nvSpPr>
        <dsp:cNvPr id="0" name=""/>
        <dsp:cNvSpPr/>
      </dsp:nvSpPr>
      <dsp:spPr>
        <a:xfrm>
          <a:off x="0" y="852874"/>
          <a:ext cx="4257145" cy="85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Number of Products having high demand in each category ?</a:t>
          </a:r>
        </a:p>
      </dsp:txBody>
      <dsp:txXfrm>
        <a:off x="0" y="852874"/>
        <a:ext cx="4257145" cy="852353"/>
      </dsp:txXfrm>
    </dsp:sp>
    <dsp:sp modelId="{8AC88578-ECDC-4F9D-9756-65FFC88B4D41}">
      <dsp:nvSpPr>
        <dsp:cNvPr id="0" name=""/>
        <dsp:cNvSpPr/>
      </dsp:nvSpPr>
      <dsp:spPr>
        <a:xfrm>
          <a:off x="0" y="1705227"/>
          <a:ext cx="42571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0730D8-E73D-4C7A-A378-6C470BD1B774}">
      <dsp:nvSpPr>
        <dsp:cNvPr id="0" name=""/>
        <dsp:cNvSpPr/>
      </dsp:nvSpPr>
      <dsp:spPr>
        <a:xfrm>
          <a:off x="0" y="1705227"/>
          <a:ext cx="4257145" cy="85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Demand relation with discount ?</a:t>
          </a:r>
        </a:p>
      </dsp:txBody>
      <dsp:txXfrm>
        <a:off x="0" y="1705227"/>
        <a:ext cx="4257145" cy="852353"/>
      </dsp:txXfrm>
    </dsp:sp>
    <dsp:sp modelId="{1435BDDD-F746-48A1-99F5-5F79212BC8C3}">
      <dsp:nvSpPr>
        <dsp:cNvPr id="0" name=""/>
        <dsp:cNvSpPr/>
      </dsp:nvSpPr>
      <dsp:spPr>
        <a:xfrm>
          <a:off x="0" y="2557581"/>
          <a:ext cx="42571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1C66A-26EB-4510-BA92-E16FBC7876DC}">
      <dsp:nvSpPr>
        <dsp:cNvPr id="0" name=""/>
        <dsp:cNvSpPr/>
      </dsp:nvSpPr>
      <dsp:spPr>
        <a:xfrm>
          <a:off x="0" y="2557581"/>
          <a:ext cx="4257145" cy="85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What is the relationship between product ratings and sales of the product in each category?</a:t>
          </a:r>
        </a:p>
      </dsp:txBody>
      <dsp:txXfrm>
        <a:off x="0" y="2557581"/>
        <a:ext cx="4257145" cy="852353"/>
      </dsp:txXfrm>
    </dsp:sp>
    <dsp:sp modelId="{7EC77A3D-A753-42D5-8025-A4B751D40D8D}">
      <dsp:nvSpPr>
        <dsp:cNvPr id="0" name=""/>
        <dsp:cNvSpPr/>
      </dsp:nvSpPr>
      <dsp:spPr>
        <a:xfrm>
          <a:off x="0" y="3409934"/>
          <a:ext cx="42571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B9F34-0783-4E14-83B8-AB3D72F0C625}">
      <dsp:nvSpPr>
        <dsp:cNvPr id="0" name=""/>
        <dsp:cNvSpPr/>
      </dsp:nvSpPr>
      <dsp:spPr>
        <a:xfrm>
          <a:off x="0" y="3409934"/>
          <a:ext cx="4257145" cy="85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Which product categories have the highest and lowest actual prices?</a:t>
          </a:r>
        </a:p>
      </dsp:txBody>
      <dsp:txXfrm>
        <a:off x="0" y="3409934"/>
        <a:ext cx="4257145" cy="852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70A65-F6EC-440F-9C50-A3BC209EAF3A}">
      <dsp:nvSpPr>
        <dsp:cNvPr id="0" name=""/>
        <dsp:cNvSpPr/>
      </dsp:nvSpPr>
      <dsp:spPr>
        <a:xfrm>
          <a:off x="-88566" y="635008"/>
          <a:ext cx="8173830" cy="1158366"/>
        </a:xfrm>
        <a:prstGeom prst="roundRect">
          <a:avLst>
            <a:gd name="adj" fmla="val 10000"/>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sp>
    <dsp:sp modelId="{67FCA8B9-AD8D-4012-9019-3DBF29D7B8D6}">
      <dsp:nvSpPr>
        <dsp:cNvPr id="0" name=""/>
        <dsp:cNvSpPr/>
      </dsp:nvSpPr>
      <dsp:spPr>
        <a:xfrm>
          <a:off x="261839" y="895641"/>
          <a:ext cx="637101" cy="637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43443-5972-4AD3-AE75-4B1493EAA9E8}">
      <dsp:nvSpPr>
        <dsp:cNvPr id="0" name=""/>
        <dsp:cNvSpPr/>
      </dsp:nvSpPr>
      <dsp:spPr>
        <a:xfrm>
          <a:off x="1069597" y="646616"/>
          <a:ext cx="7192799" cy="111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25" tIns="120325" rIns="120325" bIns="120325"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rPr>
            <a:t>This actual Amazon dataset is having the data of 1K+ Amazon products in different categories along with ratings and reviews as per their details listed on the official website of Amazon.</a:t>
          </a:r>
        </a:p>
      </dsp:txBody>
      <dsp:txXfrm>
        <a:off x="1069597" y="646616"/>
        <a:ext cx="7192799" cy="1113716"/>
      </dsp:txXfrm>
    </dsp:sp>
    <dsp:sp modelId="{ECEC9B61-4AD7-4404-A55F-AB1E6F09D137}">
      <dsp:nvSpPr>
        <dsp:cNvPr id="0" name=""/>
        <dsp:cNvSpPr/>
      </dsp:nvSpPr>
      <dsp:spPr>
        <a:xfrm>
          <a:off x="-19334" y="2070132"/>
          <a:ext cx="8173830" cy="1158366"/>
        </a:xfrm>
        <a:prstGeom prst="roundRect">
          <a:avLst>
            <a:gd name="adj" fmla="val 10000"/>
          </a:avLst>
        </a:prstGeom>
        <a:solidFill>
          <a:schemeClr val="tx1">
            <a:lumMod val="75000"/>
            <a:lumOff val="2500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43085BAA-72D5-495C-851B-B5745665FF83}">
      <dsp:nvSpPr>
        <dsp:cNvPr id="0" name=""/>
        <dsp:cNvSpPr/>
      </dsp:nvSpPr>
      <dsp:spPr>
        <a:xfrm>
          <a:off x="261839" y="2343599"/>
          <a:ext cx="637101" cy="637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DF8F98-97DA-45E7-B432-24682191EF4C}">
      <dsp:nvSpPr>
        <dsp:cNvPr id="0" name=""/>
        <dsp:cNvSpPr/>
      </dsp:nvSpPr>
      <dsp:spPr>
        <a:xfrm>
          <a:off x="1150503" y="2082967"/>
          <a:ext cx="7030986" cy="115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94" tIns="122594" rIns="122594" bIns="122594"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chemeClr val="bg1"/>
              </a:solidFill>
            </a:rPr>
            <a:t>Our Analysis is based on the subset of the actual amazon sales dataset with total six categories in it and sub classified the categories column variables. </a:t>
          </a:r>
        </a:p>
      </dsp:txBody>
      <dsp:txXfrm>
        <a:off x="1150503" y="2082967"/>
        <a:ext cx="7030986" cy="1158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E66D5-60A8-498A-985F-60ADCA5A1C22}">
      <dsp:nvSpPr>
        <dsp:cNvPr id="0" name=""/>
        <dsp:cNvSpPr/>
      </dsp:nvSpPr>
      <dsp:spPr>
        <a:xfrm>
          <a:off x="0" y="0"/>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E5E56-EE81-47DA-84BC-36D80C25C39F}">
      <dsp:nvSpPr>
        <dsp:cNvPr id="0" name=""/>
        <dsp:cNvSpPr/>
      </dsp:nvSpPr>
      <dsp:spPr>
        <a:xfrm>
          <a:off x="0" y="0"/>
          <a:ext cx="9143080" cy="271170"/>
        </a:xfrm>
        <a:prstGeom prst="rect">
          <a:avLst/>
        </a:prstGeom>
        <a:noFill/>
        <a:ln>
          <a:solidFill>
            <a:schemeClr val="accent4">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PRODUCT_ID                                PRODUCT ID</a:t>
          </a:r>
          <a:endParaRPr lang="en-US" sz="1200" kern="1200" dirty="0"/>
        </a:p>
      </dsp:txBody>
      <dsp:txXfrm>
        <a:off x="0" y="0"/>
        <a:ext cx="9143080" cy="271170"/>
      </dsp:txXfrm>
    </dsp:sp>
    <dsp:sp modelId="{4F5A58C2-C6B9-43D8-B4E0-B62D12DC34B6}">
      <dsp:nvSpPr>
        <dsp:cNvPr id="0" name=""/>
        <dsp:cNvSpPr/>
      </dsp:nvSpPr>
      <dsp:spPr>
        <a:xfrm>
          <a:off x="0" y="271170"/>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4A459-6D32-4CF9-B696-270EA344AAC5}">
      <dsp:nvSpPr>
        <dsp:cNvPr id="0" name=""/>
        <dsp:cNvSpPr/>
      </dsp:nvSpPr>
      <dsp:spPr>
        <a:xfrm>
          <a:off x="0" y="271170"/>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PRODUCT_NAME                         NAME OF THE PRODUCT</a:t>
          </a:r>
          <a:endParaRPr lang="en-US" sz="1200" kern="1200" dirty="0"/>
        </a:p>
      </dsp:txBody>
      <dsp:txXfrm>
        <a:off x="0" y="271170"/>
        <a:ext cx="9143080" cy="271170"/>
      </dsp:txXfrm>
    </dsp:sp>
    <dsp:sp modelId="{462CE8D3-4A23-4B33-906E-3091C88EB426}">
      <dsp:nvSpPr>
        <dsp:cNvPr id="0" name=""/>
        <dsp:cNvSpPr/>
      </dsp:nvSpPr>
      <dsp:spPr>
        <a:xfrm>
          <a:off x="0" y="542341"/>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EE2D7-2DD9-4033-80D0-D4034299BCB1}">
      <dsp:nvSpPr>
        <dsp:cNvPr id="0" name=""/>
        <dsp:cNvSpPr/>
      </dsp:nvSpPr>
      <dsp:spPr>
        <a:xfrm>
          <a:off x="0" y="542341"/>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CATEGORY                                     CATEGORY OF THE PRODUCT</a:t>
          </a:r>
          <a:endParaRPr lang="en-US" sz="1200" kern="1200" dirty="0"/>
        </a:p>
      </dsp:txBody>
      <dsp:txXfrm>
        <a:off x="0" y="542341"/>
        <a:ext cx="9143080" cy="271170"/>
      </dsp:txXfrm>
    </dsp:sp>
    <dsp:sp modelId="{C518FB81-1057-4FAD-B619-0D637673D6E9}">
      <dsp:nvSpPr>
        <dsp:cNvPr id="0" name=""/>
        <dsp:cNvSpPr/>
      </dsp:nvSpPr>
      <dsp:spPr>
        <a:xfrm>
          <a:off x="0" y="813512"/>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EE03C-D5FD-4D3C-A946-C7B3B4DC01D8}">
      <dsp:nvSpPr>
        <dsp:cNvPr id="0" name=""/>
        <dsp:cNvSpPr/>
      </dsp:nvSpPr>
      <dsp:spPr>
        <a:xfrm>
          <a:off x="0" y="813512"/>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DISCOUNTED_PRICE                   DISCOUNTED PRICE OF THE PRODUCT</a:t>
          </a:r>
          <a:endParaRPr lang="en-US" sz="1200" kern="1200" dirty="0"/>
        </a:p>
      </dsp:txBody>
      <dsp:txXfrm>
        <a:off x="0" y="813512"/>
        <a:ext cx="9143080" cy="271170"/>
      </dsp:txXfrm>
    </dsp:sp>
    <dsp:sp modelId="{F7A88B84-63AA-4E2B-BB32-01ADFDD75CEB}">
      <dsp:nvSpPr>
        <dsp:cNvPr id="0" name=""/>
        <dsp:cNvSpPr/>
      </dsp:nvSpPr>
      <dsp:spPr>
        <a:xfrm>
          <a:off x="0" y="1084683"/>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3C609-D60F-4671-A4C3-2563C32B68D1}">
      <dsp:nvSpPr>
        <dsp:cNvPr id="0" name=""/>
        <dsp:cNvSpPr/>
      </dsp:nvSpPr>
      <dsp:spPr>
        <a:xfrm>
          <a:off x="0" y="1084683"/>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ACTUAL_PRICE                             ACTUAL PRICE OF THE PRODUCT</a:t>
          </a:r>
          <a:endParaRPr lang="en-US" sz="1200" kern="1200" dirty="0"/>
        </a:p>
      </dsp:txBody>
      <dsp:txXfrm>
        <a:off x="0" y="1084683"/>
        <a:ext cx="9143080" cy="271170"/>
      </dsp:txXfrm>
    </dsp:sp>
    <dsp:sp modelId="{D5831B0D-B071-45B5-937A-18D6B4606D35}">
      <dsp:nvSpPr>
        <dsp:cNvPr id="0" name=""/>
        <dsp:cNvSpPr/>
      </dsp:nvSpPr>
      <dsp:spPr>
        <a:xfrm>
          <a:off x="0" y="1355854"/>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78D2D-F552-419D-8930-E17240411777}">
      <dsp:nvSpPr>
        <dsp:cNvPr id="0" name=""/>
        <dsp:cNvSpPr/>
      </dsp:nvSpPr>
      <dsp:spPr>
        <a:xfrm>
          <a:off x="0" y="1355854"/>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DISCOUNT_PERCENTAGE           PERCENTAGE OF DISCOUNT FOR THE PRODUCT</a:t>
          </a:r>
          <a:endParaRPr lang="en-US" sz="1200" kern="1200" dirty="0"/>
        </a:p>
      </dsp:txBody>
      <dsp:txXfrm>
        <a:off x="0" y="1355854"/>
        <a:ext cx="9143080" cy="271170"/>
      </dsp:txXfrm>
    </dsp:sp>
    <dsp:sp modelId="{ADB716EA-4EF7-4501-8F7C-054C2A7260D2}">
      <dsp:nvSpPr>
        <dsp:cNvPr id="0" name=""/>
        <dsp:cNvSpPr/>
      </dsp:nvSpPr>
      <dsp:spPr>
        <a:xfrm>
          <a:off x="0" y="1627025"/>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CE179-F05C-4A64-8403-1C78CF74D067}">
      <dsp:nvSpPr>
        <dsp:cNvPr id="0" name=""/>
        <dsp:cNvSpPr/>
      </dsp:nvSpPr>
      <dsp:spPr>
        <a:xfrm>
          <a:off x="0" y="1627025"/>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RATING                                           RATING OF THE PRODUCT</a:t>
          </a:r>
          <a:endParaRPr lang="en-US" sz="1200" kern="1200" dirty="0"/>
        </a:p>
      </dsp:txBody>
      <dsp:txXfrm>
        <a:off x="0" y="1627025"/>
        <a:ext cx="9143080" cy="271170"/>
      </dsp:txXfrm>
    </dsp:sp>
    <dsp:sp modelId="{66DDDC6C-9361-498C-9107-AD79C05DEE27}">
      <dsp:nvSpPr>
        <dsp:cNvPr id="0" name=""/>
        <dsp:cNvSpPr/>
      </dsp:nvSpPr>
      <dsp:spPr>
        <a:xfrm>
          <a:off x="0" y="1898196"/>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FF096-7E7D-4AA8-99DA-C77F621BF321}">
      <dsp:nvSpPr>
        <dsp:cNvPr id="0" name=""/>
        <dsp:cNvSpPr/>
      </dsp:nvSpPr>
      <dsp:spPr>
        <a:xfrm>
          <a:off x="0" y="1898196"/>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RATING_COUNT                           NUMBER OF PEOPLE WHO VOTED FOR THE AMAZON RATING</a:t>
          </a:r>
          <a:endParaRPr lang="en-US" sz="1200" kern="1200" dirty="0"/>
        </a:p>
      </dsp:txBody>
      <dsp:txXfrm>
        <a:off x="0" y="1898196"/>
        <a:ext cx="9143080" cy="271170"/>
      </dsp:txXfrm>
    </dsp:sp>
    <dsp:sp modelId="{F5164731-774F-4188-9F94-F272FF44DEE5}">
      <dsp:nvSpPr>
        <dsp:cNvPr id="0" name=""/>
        <dsp:cNvSpPr/>
      </dsp:nvSpPr>
      <dsp:spPr>
        <a:xfrm>
          <a:off x="0" y="2169366"/>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EE584-8838-4FD4-8602-BB8AFF352506}">
      <dsp:nvSpPr>
        <dsp:cNvPr id="0" name=""/>
        <dsp:cNvSpPr/>
      </dsp:nvSpPr>
      <dsp:spPr>
        <a:xfrm>
          <a:off x="0" y="2169367"/>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ABOUT_PRODUCT                       DESCRIPTION ABOUT THE PRODUCT</a:t>
          </a:r>
          <a:endParaRPr lang="en-US" sz="1200" kern="1200" dirty="0"/>
        </a:p>
      </dsp:txBody>
      <dsp:txXfrm>
        <a:off x="0" y="2169367"/>
        <a:ext cx="9143080" cy="271170"/>
      </dsp:txXfrm>
    </dsp:sp>
    <dsp:sp modelId="{B10A087B-624E-4365-AC6D-D9C7D834603C}">
      <dsp:nvSpPr>
        <dsp:cNvPr id="0" name=""/>
        <dsp:cNvSpPr/>
      </dsp:nvSpPr>
      <dsp:spPr>
        <a:xfrm>
          <a:off x="0" y="2440537"/>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9D465-CB51-41F5-B872-ACD16009F5D8}">
      <dsp:nvSpPr>
        <dsp:cNvPr id="0" name=""/>
        <dsp:cNvSpPr/>
      </dsp:nvSpPr>
      <dsp:spPr>
        <a:xfrm>
          <a:off x="0" y="2440537"/>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USER_ID                                         ID OF THE USER WHO WROTE REVIEW FOR THE PRODUCT</a:t>
          </a:r>
          <a:endParaRPr lang="en-US" sz="1200" kern="1200" dirty="0"/>
        </a:p>
      </dsp:txBody>
      <dsp:txXfrm>
        <a:off x="0" y="2440537"/>
        <a:ext cx="9143080" cy="271170"/>
      </dsp:txXfrm>
    </dsp:sp>
    <dsp:sp modelId="{B1E5C967-96ED-4191-A897-B7BAFB1E4CD4}">
      <dsp:nvSpPr>
        <dsp:cNvPr id="0" name=""/>
        <dsp:cNvSpPr/>
      </dsp:nvSpPr>
      <dsp:spPr>
        <a:xfrm>
          <a:off x="0" y="2711708"/>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1AC34-C2C8-45B3-833A-D2BDD3D17825}">
      <dsp:nvSpPr>
        <dsp:cNvPr id="0" name=""/>
        <dsp:cNvSpPr/>
      </dsp:nvSpPr>
      <dsp:spPr>
        <a:xfrm>
          <a:off x="0" y="2711708"/>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USER_NAME                                 NAME OF THE USER WHO WROTE REVIEW FOR THE PRODUCT</a:t>
          </a:r>
          <a:endParaRPr lang="en-US" sz="1200" kern="1200" dirty="0"/>
        </a:p>
      </dsp:txBody>
      <dsp:txXfrm>
        <a:off x="0" y="2711708"/>
        <a:ext cx="9143080" cy="271170"/>
      </dsp:txXfrm>
    </dsp:sp>
    <dsp:sp modelId="{ED2B5CB6-AAF2-4682-813C-7A5F23C54898}">
      <dsp:nvSpPr>
        <dsp:cNvPr id="0" name=""/>
        <dsp:cNvSpPr/>
      </dsp:nvSpPr>
      <dsp:spPr>
        <a:xfrm>
          <a:off x="0" y="2982879"/>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F183E-910B-4D9F-832F-FB979EED786E}">
      <dsp:nvSpPr>
        <dsp:cNvPr id="0" name=""/>
        <dsp:cNvSpPr/>
      </dsp:nvSpPr>
      <dsp:spPr>
        <a:xfrm>
          <a:off x="0" y="2982879"/>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REVIEW_ID                                    ID OF THE USER REVIEW</a:t>
          </a:r>
          <a:endParaRPr lang="en-US" sz="1200" kern="1200" dirty="0"/>
        </a:p>
      </dsp:txBody>
      <dsp:txXfrm>
        <a:off x="0" y="2982879"/>
        <a:ext cx="9143080" cy="271170"/>
      </dsp:txXfrm>
    </dsp:sp>
    <dsp:sp modelId="{46D6956B-4120-49BC-8E53-E1706B66EC1A}">
      <dsp:nvSpPr>
        <dsp:cNvPr id="0" name=""/>
        <dsp:cNvSpPr/>
      </dsp:nvSpPr>
      <dsp:spPr>
        <a:xfrm>
          <a:off x="0" y="3254050"/>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986B4-9654-443B-9F3F-9DF122464009}">
      <dsp:nvSpPr>
        <dsp:cNvPr id="0" name=""/>
        <dsp:cNvSpPr/>
      </dsp:nvSpPr>
      <dsp:spPr>
        <a:xfrm>
          <a:off x="0" y="3254050"/>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REVIEW_TITLE                               SHORT REVIEW</a:t>
          </a:r>
          <a:endParaRPr lang="en-US" sz="1200" kern="1200" dirty="0"/>
        </a:p>
      </dsp:txBody>
      <dsp:txXfrm>
        <a:off x="0" y="3254050"/>
        <a:ext cx="9143080" cy="271170"/>
      </dsp:txXfrm>
    </dsp:sp>
    <dsp:sp modelId="{3421411B-C623-43C9-9EE6-08FCFE17E47B}">
      <dsp:nvSpPr>
        <dsp:cNvPr id="0" name=""/>
        <dsp:cNvSpPr/>
      </dsp:nvSpPr>
      <dsp:spPr>
        <a:xfrm>
          <a:off x="0" y="3525221"/>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12D3D-8B0A-44FD-8816-E8C933407320}">
      <dsp:nvSpPr>
        <dsp:cNvPr id="0" name=""/>
        <dsp:cNvSpPr/>
      </dsp:nvSpPr>
      <dsp:spPr>
        <a:xfrm>
          <a:off x="0" y="3525221"/>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REVIEW_CONTENT                       LONG REVIEW</a:t>
          </a:r>
          <a:endParaRPr lang="en-US" sz="1200" kern="1200" dirty="0"/>
        </a:p>
      </dsp:txBody>
      <dsp:txXfrm>
        <a:off x="0" y="3525221"/>
        <a:ext cx="9143080" cy="271170"/>
      </dsp:txXfrm>
    </dsp:sp>
    <dsp:sp modelId="{DD1FEBD1-1FCC-464A-B6C8-156010157086}">
      <dsp:nvSpPr>
        <dsp:cNvPr id="0" name=""/>
        <dsp:cNvSpPr/>
      </dsp:nvSpPr>
      <dsp:spPr>
        <a:xfrm>
          <a:off x="0" y="3796392"/>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BAA48-EE12-464D-A5B9-CA979D5F38AC}">
      <dsp:nvSpPr>
        <dsp:cNvPr id="0" name=""/>
        <dsp:cNvSpPr/>
      </dsp:nvSpPr>
      <dsp:spPr>
        <a:xfrm>
          <a:off x="0" y="3796392"/>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IMG_LINK                                       IMAGE LINK OF THE PRODUCT</a:t>
          </a:r>
          <a:endParaRPr lang="en-US" sz="1200" kern="1200" dirty="0"/>
        </a:p>
      </dsp:txBody>
      <dsp:txXfrm>
        <a:off x="0" y="3796392"/>
        <a:ext cx="9143080" cy="271170"/>
      </dsp:txXfrm>
    </dsp:sp>
    <dsp:sp modelId="{BEBC9EBC-7CC9-4A6C-98C8-520623C6202A}">
      <dsp:nvSpPr>
        <dsp:cNvPr id="0" name=""/>
        <dsp:cNvSpPr/>
      </dsp:nvSpPr>
      <dsp:spPr>
        <a:xfrm>
          <a:off x="0" y="4067563"/>
          <a:ext cx="9143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37F5C-0706-4AD9-B3B3-4B11CAB8BA19}">
      <dsp:nvSpPr>
        <dsp:cNvPr id="0" name=""/>
        <dsp:cNvSpPr/>
      </dsp:nvSpPr>
      <dsp:spPr>
        <a:xfrm>
          <a:off x="0" y="4067563"/>
          <a:ext cx="9143080" cy="27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PRODUCT_LINK                             OFFICIAL WEBSITE LINK OF THE PRODUCT</a:t>
          </a:r>
          <a:endParaRPr lang="en-US" sz="1200" kern="1200" dirty="0"/>
        </a:p>
      </dsp:txBody>
      <dsp:txXfrm>
        <a:off x="0" y="4067563"/>
        <a:ext cx="9143080" cy="2711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8E4C8-DA2F-47C2-A8D1-B0CE647F4890}">
      <dsp:nvSpPr>
        <dsp:cNvPr id="0" name=""/>
        <dsp:cNvSpPr/>
      </dsp:nvSpPr>
      <dsp:spPr>
        <a:xfrm>
          <a:off x="0" y="342815"/>
          <a:ext cx="10097189" cy="632889"/>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B665F8B7-A5B8-48FC-8048-FEE5235022CA}">
      <dsp:nvSpPr>
        <dsp:cNvPr id="0" name=""/>
        <dsp:cNvSpPr/>
      </dsp:nvSpPr>
      <dsp:spPr>
        <a:xfrm>
          <a:off x="191449" y="485215"/>
          <a:ext cx="348089" cy="348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1EABB-86F5-41E7-98E6-1BF3DD7F7F57}">
      <dsp:nvSpPr>
        <dsp:cNvPr id="0" name=""/>
        <dsp:cNvSpPr/>
      </dsp:nvSpPr>
      <dsp:spPr>
        <a:xfrm>
          <a:off x="730987" y="342815"/>
          <a:ext cx="9366201" cy="632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81" tIns="66981" rIns="66981" bIns="66981" numCol="1" spcCol="1270" anchor="ctr" anchorCtr="0">
          <a:noAutofit/>
        </a:bodyPr>
        <a:lstStyle/>
        <a:p>
          <a:pPr marL="0" lvl="0" indent="0" algn="l" defTabSz="622300">
            <a:lnSpc>
              <a:spcPct val="100000"/>
            </a:lnSpc>
            <a:spcBef>
              <a:spcPct val="0"/>
            </a:spcBef>
            <a:spcAft>
              <a:spcPct val="35000"/>
            </a:spcAft>
            <a:buNone/>
          </a:pPr>
          <a:r>
            <a:rPr lang="en-CA" sz="1400" kern="1200" dirty="0"/>
            <a:t>Discounted price ranges categorized into Low, Medium and High, whereas </a:t>
          </a:r>
          <a:r>
            <a:rPr lang="en-US" sz="1400" kern="1200" dirty="0"/>
            <a:t>t</a:t>
          </a:r>
          <a:r>
            <a:rPr lang="en-US" sz="1400" i="0" kern="1200" dirty="0"/>
            <a:t>he Low category has the highest number of items sold</a:t>
          </a:r>
          <a:r>
            <a:rPr lang="en-CA" sz="1400" kern="1200" dirty="0"/>
            <a:t> </a:t>
          </a:r>
          <a:r>
            <a:rPr lang="en-US" sz="1400" i="0" kern="1200" dirty="0"/>
            <a:t>while the High category has the lowest. The Medium category falls in between, with less than 150 items sold. </a:t>
          </a:r>
          <a:endParaRPr lang="en-US" sz="1400" kern="1200" dirty="0"/>
        </a:p>
      </dsp:txBody>
      <dsp:txXfrm>
        <a:off x="730987" y="342815"/>
        <a:ext cx="9366201" cy="632889"/>
      </dsp:txXfrm>
    </dsp:sp>
    <dsp:sp modelId="{BD44FF82-07BB-4364-829E-475C413654E6}">
      <dsp:nvSpPr>
        <dsp:cNvPr id="0" name=""/>
        <dsp:cNvSpPr/>
      </dsp:nvSpPr>
      <dsp:spPr>
        <a:xfrm>
          <a:off x="0" y="1100378"/>
          <a:ext cx="10097189" cy="632889"/>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ED5BCF61-825B-4372-993B-729F1BA7103E}">
      <dsp:nvSpPr>
        <dsp:cNvPr id="0" name=""/>
        <dsp:cNvSpPr/>
      </dsp:nvSpPr>
      <dsp:spPr>
        <a:xfrm>
          <a:off x="191449" y="1276327"/>
          <a:ext cx="348089" cy="348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F20C2-FAE3-4C09-B237-6512DEE50A4B}">
      <dsp:nvSpPr>
        <dsp:cNvPr id="0" name=""/>
        <dsp:cNvSpPr/>
      </dsp:nvSpPr>
      <dsp:spPr>
        <a:xfrm>
          <a:off x="730987" y="1133927"/>
          <a:ext cx="9366201" cy="632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81" tIns="66981" rIns="66981" bIns="66981" numCol="1" spcCol="1270" anchor="ctr" anchorCtr="0">
          <a:noAutofit/>
        </a:bodyPr>
        <a:lstStyle/>
        <a:p>
          <a:pPr marL="0" lvl="0" indent="0" algn="l" defTabSz="622300">
            <a:lnSpc>
              <a:spcPct val="100000"/>
            </a:lnSpc>
            <a:spcBef>
              <a:spcPct val="0"/>
            </a:spcBef>
            <a:spcAft>
              <a:spcPct val="35000"/>
            </a:spcAft>
            <a:buNone/>
          </a:pPr>
          <a:r>
            <a:rPr lang="en-US" sz="1400" i="0" kern="1200" dirty="0"/>
            <a:t>These results suggest that customers prefer lower discount price products.</a:t>
          </a:r>
          <a:endParaRPr lang="en-US" sz="1400" kern="1200" dirty="0"/>
        </a:p>
      </dsp:txBody>
      <dsp:txXfrm>
        <a:off x="730987" y="1133927"/>
        <a:ext cx="9366201" cy="6328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9ED50-E22A-47E0-9C64-120FB0C3D895}" type="datetimeFigureOut">
              <a:rPr lang="en-CA" smtClean="0"/>
              <a:t>2023-04-23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DB368-0EF8-485E-ACF8-2EC81A037DB1}" type="slidenum">
              <a:rPr lang="en-CA" smtClean="0"/>
              <a:t>‹#›</a:t>
            </a:fld>
            <a:endParaRPr lang="en-CA"/>
          </a:p>
        </p:txBody>
      </p:sp>
    </p:spTree>
    <p:extLst>
      <p:ext uri="{BB962C8B-B14F-4D97-AF65-F5344CB8AC3E}">
        <p14:creationId xmlns:p14="http://schemas.microsoft.com/office/powerpoint/2010/main" val="195286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4DDB368-0EF8-485E-ACF8-2EC81A037DB1}" type="slidenum">
              <a:rPr lang="en-CA" smtClean="0"/>
              <a:t>23</a:t>
            </a:fld>
            <a:endParaRPr lang="en-CA"/>
          </a:p>
        </p:txBody>
      </p:sp>
    </p:spTree>
    <p:extLst>
      <p:ext uri="{BB962C8B-B14F-4D97-AF65-F5344CB8AC3E}">
        <p14:creationId xmlns:p14="http://schemas.microsoft.com/office/powerpoint/2010/main" val="238226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4DDB368-0EF8-485E-ACF8-2EC81A037DB1}" type="slidenum">
              <a:rPr lang="en-CA" smtClean="0"/>
              <a:t>24</a:t>
            </a:fld>
            <a:endParaRPr lang="en-CA"/>
          </a:p>
        </p:txBody>
      </p:sp>
    </p:spTree>
    <p:extLst>
      <p:ext uri="{BB962C8B-B14F-4D97-AF65-F5344CB8AC3E}">
        <p14:creationId xmlns:p14="http://schemas.microsoft.com/office/powerpoint/2010/main" val="341939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4DDB368-0EF8-485E-ACF8-2EC81A037DB1}" type="slidenum">
              <a:rPr lang="en-CA" smtClean="0"/>
              <a:t>25</a:t>
            </a:fld>
            <a:endParaRPr lang="en-CA"/>
          </a:p>
        </p:txBody>
      </p:sp>
    </p:spTree>
    <p:extLst>
      <p:ext uri="{BB962C8B-B14F-4D97-AF65-F5344CB8AC3E}">
        <p14:creationId xmlns:p14="http://schemas.microsoft.com/office/powerpoint/2010/main" val="14379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23/04/2023</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32657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23-04-2023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23-04-2023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aths.usyd.edu.au/u/UG/SM/STAT3022/r/current/Misc/data-visualization-2.1.pdf"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2336328" y="2611185"/>
            <a:ext cx="7537641" cy="1629333"/>
            <a:chOff x="2336328" y="2544510"/>
            <a:chExt cx="7537641"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2336328" y="2544510"/>
              <a:ext cx="7537641" cy="1446550"/>
            </a:xfrm>
            <a:prstGeom prst="rect">
              <a:avLst/>
            </a:prstGeom>
            <a:noFill/>
          </p:spPr>
          <p:txBody>
            <a:bodyPr wrap="none" rtlCol="0">
              <a:spAutoFit/>
            </a:bodyPr>
            <a:lstStyle/>
            <a:p>
              <a:pPr algn="ctr"/>
              <a:r>
                <a:rPr lang="en-IN" sz="8800" dirty="0">
                  <a:latin typeface="Fira Sans Medium" panose="020B0603050000020004" pitchFamily="34" charset="0"/>
                </a:rPr>
                <a:t>Amazon Sales </a:t>
              </a:r>
              <a:endParaRPr lang="en-IN" sz="7200"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4"/>
              <a:ext cx="2162175" cy="403669"/>
              <a:chOff x="3184693" y="3692320"/>
              <a:chExt cx="4123771" cy="928898"/>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9"/>
                <a:ext cx="3760827"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mj-lt"/>
                <a:ea typeface="+mj-ea"/>
                <a:cs typeface="+mj-cs"/>
              </a:rPr>
              <a:t>SALES BASED ON DIFFERENT CATEGORIES</a:t>
            </a:r>
            <a:r>
              <a:rPr lang="en-US" sz="3600" b="1" kern="1200" dirty="0">
                <a:solidFill>
                  <a:schemeClr val="tx1"/>
                </a:solidFill>
                <a:latin typeface="+mj-lt"/>
                <a:ea typeface="+mj-ea"/>
                <a:cs typeface="+mj-cs"/>
              </a:rPr>
              <a:t> </a:t>
            </a: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476041">
            <a:off x="1199361" y="2035794"/>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5002268" flipH="1">
            <a:off x="1357834" y="1674394"/>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7" name="Picture 6" descr="Chart, bar chart&#10;&#10;Description automatically generated">
            <a:extLst>
              <a:ext uri="{FF2B5EF4-FFF2-40B4-BE49-F238E27FC236}">
                <a16:creationId xmlns:a16="http://schemas.microsoft.com/office/drawing/2014/main" id="{C557291D-3DBA-6ECF-E549-D7EA5F3B2B9C}"/>
              </a:ext>
            </a:extLst>
          </p:cNvPr>
          <p:cNvPicPr>
            <a:picLocks noChangeAspect="1"/>
          </p:cNvPicPr>
          <p:nvPr/>
        </p:nvPicPr>
        <p:blipFill>
          <a:blip r:embed="rId2"/>
          <a:stretch>
            <a:fillRect/>
          </a:stretch>
        </p:blipFill>
        <p:spPr>
          <a:xfrm>
            <a:off x="4889242" y="1947765"/>
            <a:ext cx="6634064" cy="4641990"/>
          </a:xfrm>
          <a:prstGeom prst="rect">
            <a:avLst/>
          </a:prstGeom>
        </p:spPr>
      </p:pic>
      <p:sp>
        <p:nvSpPr>
          <p:cNvPr id="9" name="TextBox 8">
            <a:extLst>
              <a:ext uri="{FF2B5EF4-FFF2-40B4-BE49-F238E27FC236}">
                <a16:creationId xmlns:a16="http://schemas.microsoft.com/office/drawing/2014/main" id="{4AD1F322-43F2-802D-0D1F-A23F7C5FA576}"/>
              </a:ext>
            </a:extLst>
          </p:cNvPr>
          <p:cNvSpPr txBox="1"/>
          <p:nvPr/>
        </p:nvSpPr>
        <p:spPr>
          <a:xfrm>
            <a:off x="1164145" y="3365100"/>
            <a:ext cx="3828196" cy="1063661"/>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sz="1584" b="1" kern="1200" dirty="0">
                <a:solidFill>
                  <a:srgbClr val="374151"/>
                </a:solidFill>
                <a:latin typeface="Söhne"/>
                <a:ea typeface="+mn-ea"/>
                <a:cs typeface="+mn-cs"/>
              </a:rPr>
              <a:t>Home and Kitchen category has the highest sales, followed by Laptop Accessories and Office Products with nearly the same number of sales.</a:t>
            </a:r>
            <a:endParaRPr lang="en-CA" b="1" dirty="0"/>
          </a:p>
        </p:txBody>
      </p:sp>
    </p:spTree>
    <p:extLst>
      <p:ext uri="{BB962C8B-B14F-4D97-AF65-F5344CB8AC3E}">
        <p14:creationId xmlns:p14="http://schemas.microsoft.com/office/powerpoint/2010/main" val="51067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mj-lt"/>
                <a:ea typeface="+mj-ea"/>
                <a:cs typeface="+mj-cs"/>
              </a:rPr>
              <a:t>RATING OF THE PRODUCTS</a:t>
            </a:r>
            <a:endParaRPr lang="en-US" sz="3600" b="1" kern="1200" dirty="0">
              <a:solidFill>
                <a:schemeClr val="tx1"/>
              </a:solidFill>
              <a:latin typeface="+mj-lt"/>
              <a:ea typeface="+mj-ea"/>
              <a:cs typeface="+mj-cs"/>
            </a:endParaRP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476041">
            <a:off x="1199361" y="2035794"/>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5002268" flipH="1">
            <a:off x="1357834" y="1674394"/>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4AD1F322-43F2-802D-0D1F-A23F7C5FA576}"/>
              </a:ext>
            </a:extLst>
          </p:cNvPr>
          <p:cNvSpPr txBox="1"/>
          <p:nvPr/>
        </p:nvSpPr>
        <p:spPr>
          <a:xfrm>
            <a:off x="1164144" y="3365100"/>
            <a:ext cx="3830367" cy="1477328"/>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b="1" i="0" dirty="0">
                <a:solidFill>
                  <a:srgbClr val="374151"/>
                </a:solidFill>
                <a:effectLst/>
                <a:latin typeface="Söhne"/>
              </a:rPr>
              <a:t>The Amazon </a:t>
            </a:r>
            <a:r>
              <a:rPr lang="en-US" b="1" dirty="0">
                <a:solidFill>
                  <a:srgbClr val="374151"/>
                </a:solidFill>
                <a:latin typeface="Söhne"/>
              </a:rPr>
              <a:t>S</a:t>
            </a:r>
            <a:r>
              <a:rPr lang="en-US" b="1" i="0" dirty="0">
                <a:solidFill>
                  <a:srgbClr val="374151"/>
                </a:solidFill>
                <a:effectLst/>
                <a:latin typeface="Söhne"/>
              </a:rPr>
              <a:t>ales contains customer ratings for products across different categories, with most ratings falling between 3.5 and 5.0.</a:t>
            </a:r>
            <a:endParaRPr lang="en-CA" b="1" dirty="0"/>
          </a:p>
        </p:txBody>
      </p:sp>
      <p:pic>
        <p:nvPicPr>
          <p:cNvPr id="11" name="Picture 10">
            <a:extLst>
              <a:ext uri="{FF2B5EF4-FFF2-40B4-BE49-F238E27FC236}">
                <a16:creationId xmlns:a16="http://schemas.microsoft.com/office/drawing/2014/main" id="{E62B1B93-FFDB-3F09-B222-987C71F85B6D}"/>
              </a:ext>
            </a:extLst>
          </p:cNvPr>
          <p:cNvPicPr>
            <a:picLocks noChangeAspect="1"/>
          </p:cNvPicPr>
          <p:nvPr/>
        </p:nvPicPr>
        <p:blipFill>
          <a:blip r:embed="rId2"/>
          <a:stretch>
            <a:fillRect/>
          </a:stretch>
        </p:blipFill>
        <p:spPr>
          <a:xfrm>
            <a:off x="4994512" y="2180569"/>
            <a:ext cx="6759526" cy="3635055"/>
          </a:xfrm>
          <a:prstGeom prst="rect">
            <a:avLst/>
          </a:prstGeom>
        </p:spPr>
      </p:pic>
    </p:spTree>
    <p:extLst>
      <p:ext uri="{BB962C8B-B14F-4D97-AF65-F5344CB8AC3E}">
        <p14:creationId xmlns:p14="http://schemas.microsoft.com/office/powerpoint/2010/main" val="388912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mj-lt"/>
                <a:ea typeface="+mj-ea"/>
                <a:cs typeface="+mj-cs"/>
              </a:rPr>
              <a:t>SALES </a:t>
            </a:r>
            <a:r>
              <a:rPr lang="en-US" sz="3600" b="1" kern="1200" dirty="0">
                <a:solidFill>
                  <a:schemeClr val="tx1"/>
                </a:solidFill>
                <a:latin typeface="+mj-lt"/>
                <a:ea typeface="+mj-ea"/>
                <a:cs typeface="+mj-cs"/>
              </a:rPr>
              <a:t>PROPORTIONS BY CATEGORIES</a:t>
            </a: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476041">
            <a:off x="1199361" y="2035794"/>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5002268" flipH="1">
            <a:off x="1357834" y="1674394"/>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4AD1F322-43F2-802D-0D1F-A23F7C5FA576}"/>
              </a:ext>
            </a:extLst>
          </p:cNvPr>
          <p:cNvSpPr txBox="1"/>
          <p:nvPr/>
        </p:nvSpPr>
        <p:spPr>
          <a:xfrm>
            <a:off x="1231920" y="3200027"/>
            <a:ext cx="3830367" cy="2739211"/>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b="0" i="0" dirty="0">
                <a:solidFill>
                  <a:srgbClr val="374151"/>
                </a:solidFill>
                <a:effectLst/>
                <a:latin typeface="Söhne"/>
              </a:rPr>
              <a:t>"</a:t>
            </a:r>
            <a:r>
              <a:rPr lang="en-US" b="1" i="0" dirty="0">
                <a:solidFill>
                  <a:srgbClr val="374151"/>
                </a:solidFill>
                <a:effectLst/>
                <a:latin typeface="Söhne"/>
              </a:rPr>
              <a:t>Home &amp; Kitchen</a:t>
            </a:r>
            <a:r>
              <a:rPr lang="en-US" b="0" i="0" dirty="0">
                <a:solidFill>
                  <a:srgbClr val="374151"/>
                </a:solidFill>
                <a:effectLst/>
                <a:latin typeface="Söhne"/>
              </a:rPr>
              <a:t>" is the most popular category with the highest sales volume of 85%, while "</a:t>
            </a:r>
            <a:r>
              <a:rPr lang="en-US" b="1" i="0" dirty="0">
                <a:solidFill>
                  <a:srgbClr val="374151"/>
                </a:solidFill>
                <a:effectLst/>
                <a:latin typeface="Söhne"/>
              </a:rPr>
              <a:t>Cable &amp; Adapters</a:t>
            </a:r>
            <a:r>
              <a:rPr lang="en-US" b="0" i="0" dirty="0">
                <a:solidFill>
                  <a:srgbClr val="374151"/>
                </a:solidFill>
                <a:effectLst/>
                <a:latin typeface="Söhne"/>
              </a:rPr>
              <a:t>" is the least popular with only 1% of sales volume.</a:t>
            </a:r>
          </a:p>
          <a:p>
            <a:pPr marL="251460" indent="-251460" defTabSz="804672">
              <a:spcAft>
                <a:spcPts val="600"/>
              </a:spcAft>
              <a:buFont typeface="Arial" panose="020B0604020202020204" pitchFamily="34" charset="0"/>
              <a:buChar char="•"/>
            </a:pPr>
            <a:endParaRPr lang="en-US" b="0" i="0" dirty="0">
              <a:solidFill>
                <a:srgbClr val="374151"/>
              </a:solidFill>
              <a:effectLst/>
              <a:latin typeface="Söhne"/>
            </a:endParaRPr>
          </a:p>
          <a:p>
            <a:pPr marL="251460" indent="-251460" defTabSz="804672">
              <a:spcAft>
                <a:spcPts val="600"/>
              </a:spcAft>
              <a:buFont typeface="Arial" panose="020B0604020202020204" pitchFamily="34" charset="0"/>
              <a:buChar char="•"/>
            </a:pPr>
            <a:r>
              <a:rPr lang="en-US" b="0" i="0" dirty="0">
                <a:solidFill>
                  <a:srgbClr val="374151"/>
                </a:solidFill>
                <a:effectLst/>
                <a:latin typeface="Söhne"/>
              </a:rPr>
              <a:t>The remaining categories show a similar distribution with no significant differences observed.</a:t>
            </a:r>
            <a:endParaRPr lang="en-CA" b="1" dirty="0"/>
          </a:p>
        </p:txBody>
      </p:sp>
      <p:pic>
        <p:nvPicPr>
          <p:cNvPr id="6" name="Picture 5">
            <a:extLst>
              <a:ext uri="{FF2B5EF4-FFF2-40B4-BE49-F238E27FC236}">
                <a16:creationId xmlns:a16="http://schemas.microsoft.com/office/drawing/2014/main" id="{C62671FE-0DDE-7ABD-11F8-CBD56C8882D1}"/>
              </a:ext>
            </a:extLst>
          </p:cNvPr>
          <p:cNvPicPr>
            <a:picLocks noChangeAspect="1"/>
          </p:cNvPicPr>
          <p:nvPr/>
        </p:nvPicPr>
        <p:blipFill>
          <a:blip r:embed="rId2"/>
          <a:stretch>
            <a:fillRect/>
          </a:stretch>
        </p:blipFill>
        <p:spPr>
          <a:xfrm>
            <a:off x="5612860" y="2302032"/>
            <a:ext cx="5723116" cy="3749365"/>
          </a:xfrm>
          <a:prstGeom prst="rect">
            <a:avLst/>
          </a:prstGeom>
        </p:spPr>
      </p:pic>
    </p:spTree>
    <p:extLst>
      <p:ext uri="{BB962C8B-B14F-4D97-AF65-F5344CB8AC3E}">
        <p14:creationId xmlns:p14="http://schemas.microsoft.com/office/powerpoint/2010/main" val="407394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DISCOUNT PERCENTAGE OF THE PRODUCTS</a:t>
            </a: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476041">
            <a:off x="1199361" y="2035794"/>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5002268" flipH="1">
            <a:off x="1357834" y="1674394"/>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4AD1F322-43F2-802D-0D1F-A23F7C5FA576}"/>
              </a:ext>
            </a:extLst>
          </p:cNvPr>
          <p:cNvSpPr txBox="1"/>
          <p:nvPr/>
        </p:nvSpPr>
        <p:spPr>
          <a:xfrm>
            <a:off x="1231920" y="3200027"/>
            <a:ext cx="3830367" cy="3016210"/>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b="0" i="0" dirty="0">
                <a:solidFill>
                  <a:srgbClr val="374151"/>
                </a:solidFill>
                <a:effectLst/>
                <a:latin typeface="Söhne"/>
              </a:rPr>
              <a:t>Laptop accessories exhibit an average discount rate of over 50%, higher than other categories such as Electronics and Home &amp; Kitchen, which have an average discount rate around 50%. </a:t>
            </a:r>
          </a:p>
          <a:p>
            <a:pPr marL="251460" indent="-251460" defTabSz="804672">
              <a:spcAft>
                <a:spcPts val="600"/>
              </a:spcAft>
              <a:buFont typeface="Arial" panose="020B0604020202020204" pitchFamily="34" charset="0"/>
              <a:buChar char="•"/>
            </a:pPr>
            <a:endParaRPr lang="en-US" b="0" i="0" dirty="0">
              <a:solidFill>
                <a:srgbClr val="374151"/>
              </a:solidFill>
              <a:effectLst/>
              <a:latin typeface="Söhne"/>
            </a:endParaRPr>
          </a:p>
          <a:p>
            <a:pPr marL="251460" indent="-251460" defTabSz="804672">
              <a:spcAft>
                <a:spcPts val="600"/>
              </a:spcAft>
              <a:buFont typeface="Arial" panose="020B0604020202020204" pitchFamily="34" charset="0"/>
              <a:buChar char="•"/>
            </a:pPr>
            <a:r>
              <a:rPr lang="en-US" b="0" i="0" dirty="0">
                <a:solidFill>
                  <a:srgbClr val="374151"/>
                </a:solidFill>
                <a:effectLst/>
                <a:latin typeface="Söhne"/>
              </a:rPr>
              <a:t>Office products, on the other hand, have the lowest discount rate compared to all other categories.</a:t>
            </a:r>
            <a:endParaRPr lang="en-CA" b="1" dirty="0"/>
          </a:p>
        </p:txBody>
      </p:sp>
      <p:pic>
        <p:nvPicPr>
          <p:cNvPr id="5" name="Picture 4">
            <a:extLst>
              <a:ext uri="{FF2B5EF4-FFF2-40B4-BE49-F238E27FC236}">
                <a16:creationId xmlns:a16="http://schemas.microsoft.com/office/drawing/2014/main" id="{C81EA380-C8BD-516A-BCA0-797A11C2E36F}"/>
              </a:ext>
            </a:extLst>
          </p:cNvPr>
          <p:cNvPicPr>
            <a:picLocks noChangeAspect="1"/>
          </p:cNvPicPr>
          <p:nvPr/>
        </p:nvPicPr>
        <p:blipFill>
          <a:blip r:embed="rId2"/>
          <a:stretch>
            <a:fillRect/>
          </a:stretch>
        </p:blipFill>
        <p:spPr>
          <a:xfrm>
            <a:off x="5533187" y="2112969"/>
            <a:ext cx="6161472" cy="3784028"/>
          </a:xfrm>
          <a:prstGeom prst="rect">
            <a:avLst/>
          </a:prstGeom>
        </p:spPr>
      </p:pic>
    </p:spTree>
    <p:extLst>
      <p:ext uri="{BB962C8B-B14F-4D97-AF65-F5344CB8AC3E}">
        <p14:creationId xmlns:p14="http://schemas.microsoft.com/office/powerpoint/2010/main" val="164337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2471895" y="2611185"/>
            <a:ext cx="6802734" cy="1629333"/>
            <a:chOff x="2471895" y="2544510"/>
            <a:chExt cx="6802734"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2471895" y="2544510"/>
              <a:ext cx="6802734" cy="830997"/>
            </a:xfrm>
            <a:prstGeom prst="rect">
              <a:avLst/>
            </a:prstGeom>
            <a:noFill/>
          </p:spPr>
          <p:txBody>
            <a:bodyPr wrap="square" rtlCol="0">
              <a:spAutoFit/>
            </a:bodyPr>
            <a:lstStyle/>
            <a:p>
              <a:pPr algn="ctr"/>
              <a:r>
                <a:rPr lang="en-CA" sz="4800" b="1" i="0" dirty="0">
                  <a:solidFill>
                    <a:srgbClr val="374151"/>
                  </a:solidFill>
                  <a:effectLst/>
                  <a:latin typeface="Söhne"/>
                </a:rPr>
                <a:t>Statistical Data Analysis</a:t>
              </a:r>
              <a:endParaRPr lang="en-IN" sz="4800" b="1"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5"/>
              <a:ext cx="2162175" cy="403668"/>
              <a:chOff x="3184693" y="3692320"/>
              <a:chExt cx="4123771" cy="928895"/>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6"/>
                <a:ext cx="3760826"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389667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RANGES AND PROPORTIONS OF DISCOUNTED PRICE </a:t>
            </a: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13664327">
            <a:off x="11058256" y="6086183"/>
            <a:ext cx="763105" cy="101992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286824" flipH="1">
            <a:off x="11487960" y="5733827"/>
            <a:ext cx="735587" cy="1159134"/>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8" name="Picture 7" descr="Chart, bar chart&#10;&#10;Description automatically generated">
            <a:extLst>
              <a:ext uri="{FF2B5EF4-FFF2-40B4-BE49-F238E27FC236}">
                <a16:creationId xmlns:a16="http://schemas.microsoft.com/office/drawing/2014/main" id="{B8F5F6C2-9A8E-D823-C9E9-F8675A7CD6BD}"/>
              </a:ext>
            </a:extLst>
          </p:cNvPr>
          <p:cNvPicPr>
            <a:picLocks noChangeAspect="1"/>
          </p:cNvPicPr>
          <p:nvPr/>
        </p:nvPicPr>
        <p:blipFill>
          <a:blip r:embed="rId2"/>
          <a:stretch>
            <a:fillRect/>
          </a:stretch>
        </p:blipFill>
        <p:spPr>
          <a:xfrm>
            <a:off x="708604" y="1808026"/>
            <a:ext cx="5010245" cy="3268925"/>
          </a:xfrm>
          <a:prstGeom prst="rect">
            <a:avLst/>
          </a:prstGeom>
        </p:spPr>
      </p:pic>
      <p:pic>
        <p:nvPicPr>
          <p:cNvPr id="11" name="Picture 10" descr="Chart, bar chart&#10;&#10;Description automatically generated">
            <a:extLst>
              <a:ext uri="{FF2B5EF4-FFF2-40B4-BE49-F238E27FC236}">
                <a16:creationId xmlns:a16="http://schemas.microsoft.com/office/drawing/2014/main" id="{4D84BEF6-02CB-BAF9-B0E0-DB2DCD9BB8F3}"/>
              </a:ext>
            </a:extLst>
          </p:cNvPr>
          <p:cNvPicPr>
            <a:picLocks noChangeAspect="1"/>
          </p:cNvPicPr>
          <p:nvPr/>
        </p:nvPicPr>
        <p:blipFill>
          <a:blip r:embed="rId3"/>
          <a:stretch>
            <a:fillRect/>
          </a:stretch>
        </p:blipFill>
        <p:spPr>
          <a:xfrm>
            <a:off x="6244981" y="1881895"/>
            <a:ext cx="5805505" cy="3268925"/>
          </a:xfrm>
          <a:prstGeom prst="rect">
            <a:avLst/>
          </a:prstGeom>
        </p:spPr>
      </p:pic>
      <p:graphicFrame>
        <p:nvGraphicFramePr>
          <p:cNvPr id="59" name="TextBox 11">
            <a:extLst>
              <a:ext uri="{FF2B5EF4-FFF2-40B4-BE49-F238E27FC236}">
                <a16:creationId xmlns:a16="http://schemas.microsoft.com/office/drawing/2014/main" id="{95D20A3E-19CB-F0F9-B768-845521C34EE4}"/>
              </a:ext>
            </a:extLst>
          </p:cNvPr>
          <p:cNvGraphicFramePr/>
          <p:nvPr>
            <p:extLst>
              <p:ext uri="{D42A27DB-BD31-4B8C-83A1-F6EECF244321}">
                <p14:modId xmlns:p14="http://schemas.microsoft.com/office/powerpoint/2010/main" val="2414098247"/>
              </p:ext>
            </p:extLst>
          </p:nvPr>
        </p:nvGraphicFramePr>
        <p:xfrm>
          <a:off x="708604" y="5000463"/>
          <a:ext cx="10097189" cy="21096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547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RATINGS COUNT </a:t>
            </a:r>
            <a:r>
              <a:rPr lang="en-US" sz="3600" b="1" dirty="0">
                <a:latin typeface="+mj-lt"/>
                <a:ea typeface="+mj-ea"/>
                <a:cs typeface="+mj-cs"/>
              </a:rPr>
              <a:t>OF DIFFERENT CATEGORIES</a:t>
            </a:r>
            <a:endParaRPr lang="en-US" sz="3600" b="1" kern="1200" dirty="0">
              <a:solidFill>
                <a:schemeClr val="tx1"/>
              </a:solidFill>
              <a:latin typeface="+mj-lt"/>
              <a:ea typeface="+mj-ea"/>
              <a:cs typeface="+mj-cs"/>
            </a:endParaRP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603633">
            <a:off x="162770" y="1856675"/>
            <a:ext cx="763105" cy="119458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6200000" flipH="1">
            <a:off x="461101" y="1570263"/>
            <a:ext cx="735587" cy="1159134"/>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5" name="Picture 4">
            <a:extLst>
              <a:ext uri="{FF2B5EF4-FFF2-40B4-BE49-F238E27FC236}">
                <a16:creationId xmlns:a16="http://schemas.microsoft.com/office/drawing/2014/main" id="{DA10362A-2E55-7BA0-1471-95ACA357F6B1}"/>
              </a:ext>
            </a:extLst>
          </p:cNvPr>
          <p:cNvPicPr>
            <a:picLocks noChangeAspect="1"/>
          </p:cNvPicPr>
          <p:nvPr/>
        </p:nvPicPr>
        <p:blipFill>
          <a:blip r:embed="rId2"/>
          <a:stretch>
            <a:fillRect/>
          </a:stretch>
        </p:blipFill>
        <p:spPr>
          <a:xfrm>
            <a:off x="5199042" y="2176813"/>
            <a:ext cx="6241898" cy="3275792"/>
          </a:xfrm>
          <a:prstGeom prst="rect">
            <a:avLst/>
          </a:prstGeom>
        </p:spPr>
      </p:pic>
      <p:sp>
        <p:nvSpPr>
          <p:cNvPr id="6" name="TextBox 5">
            <a:extLst>
              <a:ext uri="{FF2B5EF4-FFF2-40B4-BE49-F238E27FC236}">
                <a16:creationId xmlns:a16="http://schemas.microsoft.com/office/drawing/2014/main" id="{A385DE76-3A32-9DB2-C025-7844A2B081B4}"/>
              </a:ext>
            </a:extLst>
          </p:cNvPr>
          <p:cNvSpPr txBox="1"/>
          <p:nvPr/>
        </p:nvSpPr>
        <p:spPr>
          <a:xfrm>
            <a:off x="662473" y="2360645"/>
            <a:ext cx="4458002" cy="3416320"/>
          </a:xfrm>
          <a:prstGeom prst="rect">
            <a:avLst/>
          </a:prstGeom>
          <a:noFill/>
        </p:spPr>
        <p:txBody>
          <a:bodyPr wrap="square" rtlCol="0">
            <a:spAutoFit/>
          </a:bodyPr>
          <a:lstStyle/>
          <a:p>
            <a:pPr marL="285750" indent="-285750">
              <a:buFont typeface="Arial" panose="020B0604020202020204" pitchFamily="34" charset="0"/>
              <a:buChar char="•"/>
            </a:pPr>
            <a:endParaRPr lang="en-US" b="0" i="0" dirty="0">
              <a:solidFill>
                <a:srgbClr val="374151"/>
              </a:solidFill>
              <a:effectLst/>
              <a:latin typeface="Söhne"/>
            </a:endParaRP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r>
              <a:rPr lang="en-US" b="0" i="0" dirty="0">
                <a:solidFill>
                  <a:srgbClr val="374151"/>
                </a:solidFill>
                <a:effectLst/>
                <a:latin typeface="Söhne"/>
              </a:rPr>
              <a:t>This plot shows the count of ratings for each category, with </a:t>
            </a:r>
            <a:r>
              <a:rPr lang="en-US" b="1" i="0" dirty="0">
                <a:solidFill>
                  <a:srgbClr val="374151"/>
                </a:solidFill>
                <a:effectLst/>
                <a:latin typeface="Söhne"/>
              </a:rPr>
              <a:t>Home &amp; Kitchen </a:t>
            </a:r>
            <a:r>
              <a:rPr lang="en-US" b="0" i="0" dirty="0">
                <a:solidFill>
                  <a:srgbClr val="374151"/>
                </a:solidFill>
                <a:effectLst/>
                <a:latin typeface="Söhne"/>
              </a:rPr>
              <a:t>having the highest ratings, and </a:t>
            </a:r>
            <a:r>
              <a:rPr lang="en-US" b="1" i="0" dirty="0">
                <a:solidFill>
                  <a:srgbClr val="374151"/>
                </a:solidFill>
                <a:effectLst/>
                <a:latin typeface="Söhne"/>
              </a:rPr>
              <a:t>Cable &amp; Adapters</a:t>
            </a:r>
            <a:r>
              <a:rPr lang="en-US" b="0" i="0" dirty="0">
                <a:solidFill>
                  <a:srgbClr val="374151"/>
                </a:solidFill>
                <a:effectLst/>
                <a:latin typeface="Söhne"/>
              </a:rPr>
              <a:t> having very few ratings but with a high rating range. </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r>
              <a:rPr lang="en-US" b="0" i="0" dirty="0">
                <a:solidFill>
                  <a:srgbClr val="374151"/>
                </a:solidFill>
                <a:effectLst/>
                <a:latin typeface="Söhne"/>
              </a:rPr>
              <a:t>The remaining categories have similar ratings, except for </a:t>
            </a:r>
            <a:r>
              <a:rPr lang="en-US" b="1" i="0" dirty="0">
                <a:solidFill>
                  <a:srgbClr val="374151"/>
                </a:solidFill>
                <a:effectLst/>
                <a:latin typeface="Söhne"/>
              </a:rPr>
              <a:t>Input Devices</a:t>
            </a:r>
            <a:r>
              <a:rPr lang="en-US" b="0" i="0" dirty="0">
                <a:solidFill>
                  <a:srgbClr val="374151"/>
                </a:solidFill>
                <a:effectLst/>
                <a:latin typeface="Söhne"/>
              </a:rPr>
              <a:t>, which has ratings volume like </a:t>
            </a:r>
            <a:r>
              <a:rPr lang="en-US" b="1" i="0" dirty="0">
                <a:solidFill>
                  <a:srgbClr val="374151"/>
                </a:solidFill>
                <a:effectLst/>
                <a:latin typeface="Söhne"/>
              </a:rPr>
              <a:t>Cable &amp; Adapters</a:t>
            </a:r>
            <a:r>
              <a:rPr lang="en-US" b="0" i="0" dirty="0">
                <a:solidFill>
                  <a:srgbClr val="374151"/>
                </a:solidFill>
                <a:effectLst/>
                <a:latin typeface="Söhne"/>
              </a:rPr>
              <a:t>.</a:t>
            </a:r>
            <a:endParaRPr lang="en-US" dirty="0">
              <a:solidFill>
                <a:srgbClr val="374151"/>
              </a:solidFill>
              <a:latin typeface="Söhne"/>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07799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EE865F0-6E4C-4D6E-A656-0D09E745146B}"/>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DISTRIBUTION OF ACTUAL PRICE OVER DISCOUNT PRICE</a:t>
            </a:r>
          </a:p>
        </p:txBody>
      </p:sp>
      <p:sp>
        <p:nvSpPr>
          <p:cNvPr id="51" name="Rectangle 5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1231921"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672275"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073354" y="4088998"/>
            <a:ext cx="1746752" cy="272447"/>
          </a:xfrm>
          <a:prstGeom prst="rect">
            <a:avLst/>
          </a:prstGeom>
          <a:noFill/>
        </p:spPr>
        <p:txBody>
          <a:bodyPr wrap="square" rtlCol="0">
            <a:spAutoFit/>
          </a:bodyPr>
          <a:lstStyle/>
          <a:p>
            <a:pPr defTabSz="804672">
              <a:lnSpc>
                <a:spcPct val="120000"/>
              </a:lnSpc>
              <a:spcAft>
                <a:spcPts val="600"/>
              </a:spcAft>
            </a:pPr>
            <a:r>
              <a:rPr lang="en-IN" sz="1056"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786434" y="3695642"/>
            <a:ext cx="1965552" cy="302455"/>
          </a:xfrm>
          <a:prstGeom prst="rect">
            <a:avLst/>
          </a:prstGeom>
          <a:noFill/>
        </p:spPr>
        <p:txBody>
          <a:bodyPr wrap="square" rtlCol="0">
            <a:spAutoFit/>
          </a:bodyPr>
          <a:lstStyle/>
          <a:p>
            <a:pPr defTabSz="804672">
              <a:lnSpc>
                <a:spcPct val="120000"/>
              </a:lnSpc>
              <a:spcAft>
                <a:spcPts val="600"/>
              </a:spcAft>
            </a:pPr>
            <a:r>
              <a:rPr lang="en-IN" sz="1232" b="1" kern="1200">
                <a:solidFill>
                  <a:schemeClr val="bg1"/>
                </a:solidFill>
                <a:latin typeface="Roboto" panose="02000000000000000000" pitchFamily="2" charset="0"/>
                <a:ea typeface="Roboto" panose="02000000000000000000" pitchFamily="2" charset="0"/>
                <a:cs typeface="Roboto" panose="02000000000000000000" pitchFamily="2" charset="0"/>
              </a:rPr>
              <a:t>YOUR TEXT HERE</a:t>
            </a:r>
            <a:endParaRPr lang="en-IN" sz="1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Graphic 4">
            <a:extLst>
              <a:ext uri="{FF2B5EF4-FFF2-40B4-BE49-F238E27FC236}">
                <a16:creationId xmlns:a16="http://schemas.microsoft.com/office/drawing/2014/main" id="{6F7EC294-8752-0487-2A77-994D7447519F}"/>
              </a:ext>
            </a:extLst>
          </p:cNvPr>
          <p:cNvSpPr/>
          <p:nvPr/>
        </p:nvSpPr>
        <p:spPr>
          <a:xfrm rot="2476041">
            <a:off x="1199361" y="2035794"/>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 name="Graphic 4">
            <a:extLst>
              <a:ext uri="{FF2B5EF4-FFF2-40B4-BE49-F238E27FC236}">
                <a16:creationId xmlns:a16="http://schemas.microsoft.com/office/drawing/2014/main" id="{ADBD5F11-128F-3F83-BC29-B6FD518EF66F}"/>
              </a:ext>
            </a:extLst>
          </p:cNvPr>
          <p:cNvSpPr/>
          <p:nvPr/>
        </p:nvSpPr>
        <p:spPr>
          <a:xfrm rot="15002268" flipH="1">
            <a:off x="1357834" y="1674394"/>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4AD1F322-43F2-802D-0D1F-A23F7C5FA576}"/>
              </a:ext>
            </a:extLst>
          </p:cNvPr>
          <p:cNvSpPr txBox="1"/>
          <p:nvPr/>
        </p:nvSpPr>
        <p:spPr>
          <a:xfrm>
            <a:off x="1231920" y="3200027"/>
            <a:ext cx="3830367" cy="3016210"/>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dirty="0">
                <a:solidFill>
                  <a:srgbClr val="374151"/>
                </a:solidFill>
                <a:latin typeface="Söhne"/>
              </a:rPr>
              <a:t>A P</a:t>
            </a:r>
            <a:r>
              <a:rPr lang="en-US" b="0" i="0" dirty="0">
                <a:solidFill>
                  <a:srgbClr val="374151"/>
                </a:solidFill>
                <a:effectLst/>
                <a:latin typeface="Söhne"/>
              </a:rPr>
              <a:t>ositive correlation between Actual </a:t>
            </a:r>
            <a:r>
              <a:rPr lang="en-US" dirty="0">
                <a:solidFill>
                  <a:srgbClr val="374151"/>
                </a:solidFill>
                <a:latin typeface="Söhne"/>
              </a:rPr>
              <a:t>P</a:t>
            </a:r>
            <a:r>
              <a:rPr lang="en-US" b="0" i="0" dirty="0">
                <a:solidFill>
                  <a:srgbClr val="374151"/>
                </a:solidFill>
                <a:effectLst/>
                <a:latin typeface="Söhne"/>
              </a:rPr>
              <a:t>rice and Discounted </a:t>
            </a:r>
            <a:r>
              <a:rPr lang="en-US" dirty="0">
                <a:solidFill>
                  <a:srgbClr val="374151"/>
                </a:solidFill>
                <a:latin typeface="Söhne"/>
              </a:rPr>
              <a:t>P</a:t>
            </a:r>
            <a:r>
              <a:rPr lang="en-US" b="0" i="0" dirty="0">
                <a:solidFill>
                  <a:srgbClr val="374151"/>
                </a:solidFill>
                <a:effectLst/>
                <a:latin typeface="Söhne"/>
              </a:rPr>
              <a:t>rice for most categories, indicating that higher actual prices are associated with higher discounts. </a:t>
            </a:r>
          </a:p>
          <a:p>
            <a:pPr marL="251460" indent="-251460" defTabSz="804672">
              <a:spcAft>
                <a:spcPts val="600"/>
              </a:spcAft>
              <a:buFont typeface="Arial" panose="020B0604020202020204" pitchFamily="34" charset="0"/>
              <a:buChar char="•"/>
            </a:pPr>
            <a:endParaRPr lang="en-US" b="1" i="0" dirty="0">
              <a:solidFill>
                <a:srgbClr val="374151"/>
              </a:solidFill>
              <a:effectLst/>
              <a:latin typeface="Söhne"/>
            </a:endParaRPr>
          </a:p>
          <a:p>
            <a:pPr marL="251460" indent="-251460" defTabSz="804672">
              <a:spcAft>
                <a:spcPts val="600"/>
              </a:spcAft>
              <a:buFont typeface="Arial" panose="020B0604020202020204" pitchFamily="34" charset="0"/>
              <a:buChar char="•"/>
            </a:pPr>
            <a:r>
              <a:rPr lang="en-US" b="1" i="0" dirty="0">
                <a:solidFill>
                  <a:srgbClr val="374151"/>
                </a:solidFill>
                <a:effectLst/>
                <a:latin typeface="Söhne"/>
              </a:rPr>
              <a:t>“Home &amp; Kitchen” </a:t>
            </a:r>
            <a:r>
              <a:rPr lang="en-US" b="0" i="0" dirty="0">
                <a:solidFill>
                  <a:srgbClr val="374151"/>
                </a:solidFill>
                <a:effectLst/>
                <a:latin typeface="Söhne"/>
              </a:rPr>
              <a:t>is the most popular category, with a trend of increasing actual prices as the discounted price increases.</a:t>
            </a:r>
            <a:endParaRPr lang="en-CA" b="1" dirty="0"/>
          </a:p>
        </p:txBody>
      </p:sp>
      <p:pic>
        <p:nvPicPr>
          <p:cNvPr id="5" name="Picture 4">
            <a:extLst>
              <a:ext uri="{FF2B5EF4-FFF2-40B4-BE49-F238E27FC236}">
                <a16:creationId xmlns:a16="http://schemas.microsoft.com/office/drawing/2014/main" id="{9FB495FD-8309-3AA9-EAF7-D2E44BF7B260}"/>
              </a:ext>
            </a:extLst>
          </p:cNvPr>
          <p:cNvPicPr>
            <a:picLocks noChangeAspect="1"/>
          </p:cNvPicPr>
          <p:nvPr/>
        </p:nvPicPr>
        <p:blipFill>
          <a:blip r:embed="rId2"/>
          <a:stretch>
            <a:fillRect/>
          </a:stretch>
        </p:blipFill>
        <p:spPr>
          <a:xfrm>
            <a:off x="5187162" y="2160955"/>
            <a:ext cx="6728210" cy="3710239"/>
          </a:xfrm>
          <a:prstGeom prst="rect">
            <a:avLst/>
          </a:prstGeom>
        </p:spPr>
      </p:pic>
    </p:spTree>
    <p:extLst>
      <p:ext uri="{BB962C8B-B14F-4D97-AF65-F5344CB8AC3E}">
        <p14:creationId xmlns:p14="http://schemas.microsoft.com/office/powerpoint/2010/main" val="282185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3265715" y="2611185"/>
            <a:ext cx="4644768" cy="1629333"/>
            <a:chOff x="3265715" y="2544510"/>
            <a:chExt cx="4644768"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3265715" y="2544510"/>
              <a:ext cx="4644768" cy="830997"/>
            </a:xfrm>
            <a:prstGeom prst="rect">
              <a:avLst/>
            </a:prstGeom>
            <a:noFill/>
          </p:spPr>
          <p:txBody>
            <a:bodyPr wrap="square" rtlCol="0">
              <a:spAutoFit/>
            </a:bodyPr>
            <a:lstStyle/>
            <a:p>
              <a:pPr algn="ctr"/>
              <a:r>
                <a:rPr lang="en-CA" sz="4800" b="1">
                  <a:solidFill>
                    <a:srgbClr val="374151"/>
                  </a:solidFill>
                  <a:latin typeface="Söhne"/>
                </a:rPr>
                <a:t>DATA MODELING</a:t>
              </a:r>
              <a:endParaRPr lang="en-IN" sz="4800" b="1"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5"/>
              <a:ext cx="2162175" cy="403668"/>
              <a:chOff x="3184693" y="3692320"/>
              <a:chExt cx="4123771" cy="928895"/>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6"/>
                <a:ext cx="3760826"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267643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21" name="TextBox 20">
            <a:extLst>
              <a:ext uri="{FF2B5EF4-FFF2-40B4-BE49-F238E27FC236}">
                <a16:creationId xmlns:a16="http://schemas.microsoft.com/office/drawing/2014/main" id="{062B851E-5200-05AB-A54C-691C7C064A07}"/>
              </a:ext>
            </a:extLst>
          </p:cNvPr>
          <p:cNvSpPr txBox="1"/>
          <p:nvPr/>
        </p:nvSpPr>
        <p:spPr>
          <a:xfrm>
            <a:off x="709127" y="821094"/>
            <a:ext cx="8313085" cy="954107"/>
          </a:xfrm>
          <a:prstGeom prst="rect">
            <a:avLst/>
          </a:prstGeom>
          <a:noFill/>
        </p:spPr>
        <p:txBody>
          <a:bodyPr wrap="square" rtlCol="0">
            <a:spAutoFit/>
          </a:bodyPr>
          <a:lstStyle/>
          <a:p>
            <a:r>
              <a:rPr lang="en-CA" sz="2800" b="1" dirty="0"/>
              <a:t>DISTRIBUTION OF PRODUCT PRICES USING LINEAR REGRESSION MODEL </a:t>
            </a:r>
          </a:p>
        </p:txBody>
      </p:sp>
      <p:sp>
        <p:nvSpPr>
          <p:cNvPr id="23" name="TextBox 22">
            <a:extLst>
              <a:ext uri="{FF2B5EF4-FFF2-40B4-BE49-F238E27FC236}">
                <a16:creationId xmlns:a16="http://schemas.microsoft.com/office/drawing/2014/main" id="{26E51FCB-9FD6-8A9B-F996-9BE6E52F08C7}"/>
              </a:ext>
            </a:extLst>
          </p:cNvPr>
          <p:cNvSpPr txBox="1"/>
          <p:nvPr/>
        </p:nvSpPr>
        <p:spPr>
          <a:xfrm>
            <a:off x="403330" y="5545097"/>
            <a:ext cx="7874292"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74151"/>
                </a:solidFill>
                <a:effectLst/>
                <a:latin typeface="Söhne"/>
              </a:rPr>
              <a:t>With a strong positive relationship between the actual price and discounted price means that, on average, an increase in actual price leads to an increase in the discounted price.</a:t>
            </a:r>
            <a:endParaRPr lang="en-CA" dirty="0"/>
          </a:p>
        </p:txBody>
      </p:sp>
      <p:sp>
        <p:nvSpPr>
          <p:cNvPr id="24" name="TextBox 23">
            <a:extLst>
              <a:ext uri="{FF2B5EF4-FFF2-40B4-BE49-F238E27FC236}">
                <a16:creationId xmlns:a16="http://schemas.microsoft.com/office/drawing/2014/main" id="{3281F6A3-6FA5-E78F-1DD9-13DDE36E301E}"/>
              </a:ext>
            </a:extLst>
          </p:cNvPr>
          <p:cNvSpPr txBox="1"/>
          <p:nvPr/>
        </p:nvSpPr>
        <p:spPr>
          <a:xfrm>
            <a:off x="5346441" y="2545991"/>
            <a:ext cx="5206481" cy="1754326"/>
          </a:xfrm>
          <a:prstGeom prst="rect">
            <a:avLst/>
          </a:prstGeom>
          <a:noFill/>
        </p:spPr>
        <p:txBody>
          <a:bodyPr wrap="square" rtlCol="0">
            <a:spAutoFit/>
          </a:bodyPr>
          <a:lstStyle/>
          <a:p>
            <a:endParaRPr lang="en-US" b="1" u="sng" dirty="0"/>
          </a:p>
          <a:p>
            <a:r>
              <a:rPr lang="en-US" b="1" u="sng" dirty="0"/>
              <a:t>Equation:</a:t>
            </a:r>
          </a:p>
          <a:p>
            <a:endParaRPr lang="en-US" dirty="0"/>
          </a:p>
          <a:p>
            <a:r>
              <a:rPr lang="en-US" dirty="0" err="1"/>
              <a:t>discounted_price</a:t>
            </a:r>
            <a:r>
              <a:rPr lang="en-US" dirty="0"/>
              <a:t> = 261.0 + 0.4798 * actual_price</a:t>
            </a:r>
          </a:p>
          <a:p>
            <a:endParaRPr lang="en-US" dirty="0"/>
          </a:p>
          <a:p>
            <a:r>
              <a:rPr lang="en-US" dirty="0"/>
              <a:t>Slope = 0.48, Intercept = 261.0, R^2 = 0.8747</a:t>
            </a:r>
            <a:endParaRPr lang="en-CA" dirty="0"/>
          </a:p>
        </p:txBody>
      </p:sp>
      <p:sp>
        <p:nvSpPr>
          <p:cNvPr id="25" name="Graphic 4">
            <a:extLst>
              <a:ext uri="{FF2B5EF4-FFF2-40B4-BE49-F238E27FC236}">
                <a16:creationId xmlns:a16="http://schemas.microsoft.com/office/drawing/2014/main" id="{367F5DBD-1614-B28D-EA14-6EC2ABE29F61}"/>
              </a:ext>
            </a:extLst>
          </p:cNvPr>
          <p:cNvSpPr/>
          <p:nvPr/>
        </p:nvSpPr>
        <p:spPr>
          <a:xfrm rot="2603633">
            <a:off x="130365" y="-71962"/>
            <a:ext cx="763105" cy="119458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26" name="Graphic 4">
            <a:extLst>
              <a:ext uri="{FF2B5EF4-FFF2-40B4-BE49-F238E27FC236}">
                <a16:creationId xmlns:a16="http://schemas.microsoft.com/office/drawing/2014/main" id="{16BB5A8D-8215-0B3F-A935-54B1596D5020}"/>
              </a:ext>
            </a:extLst>
          </p:cNvPr>
          <p:cNvSpPr/>
          <p:nvPr/>
        </p:nvSpPr>
        <p:spPr>
          <a:xfrm rot="16379296" flipH="1">
            <a:off x="510237" y="-118472"/>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7" name="Picture 6">
            <a:extLst>
              <a:ext uri="{FF2B5EF4-FFF2-40B4-BE49-F238E27FC236}">
                <a16:creationId xmlns:a16="http://schemas.microsoft.com/office/drawing/2014/main" id="{88D30032-F062-7A27-A2E4-9062CD80A25F}"/>
              </a:ext>
            </a:extLst>
          </p:cNvPr>
          <p:cNvPicPr>
            <a:picLocks noChangeAspect="1"/>
          </p:cNvPicPr>
          <p:nvPr/>
        </p:nvPicPr>
        <p:blipFill>
          <a:blip r:embed="rId4"/>
          <a:stretch>
            <a:fillRect/>
          </a:stretch>
        </p:blipFill>
        <p:spPr>
          <a:xfrm>
            <a:off x="431115" y="2466258"/>
            <a:ext cx="4915326" cy="2552921"/>
          </a:xfrm>
          <a:prstGeom prst="rect">
            <a:avLst/>
          </a:prstGeom>
        </p:spPr>
      </p:pic>
    </p:spTree>
    <p:extLst>
      <p:ext uri="{BB962C8B-B14F-4D97-AF65-F5344CB8AC3E}">
        <p14:creationId xmlns:p14="http://schemas.microsoft.com/office/powerpoint/2010/main" val="124718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15357" y="-324873"/>
            <a:ext cx="5943029"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233266" y="354563"/>
            <a:ext cx="5370551" cy="6093976"/>
          </a:xfrm>
          <a:prstGeom prst="rect">
            <a:avLst/>
          </a:prstGeom>
          <a:noFill/>
        </p:spPr>
        <p:txBody>
          <a:bodyPr wrap="square" rtlCol="0">
            <a:spAutoFit/>
          </a:bodyPr>
          <a:lstStyle/>
          <a:p>
            <a:r>
              <a:rPr lang="en-IN" sz="4000" dirty="0">
                <a:solidFill>
                  <a:schemeClr val="bg1"/>
                </a:solidFill>
                <a:latin typeface="Fira Sans Medium" panose="020B0603050000020004" pitchFamily="34" charset="0"/>
              </a:rPr>
              <a:t>      Team Introduction</a:t>
            </a:r>
          </a:p>
          <a:p>
            <a:endParaRPr lang="en-IN" sz="4800" dirty="0">
              <a:solidFill>
                <a:schemeClr val="bg1"/>
              </a:solidFill>
              <a:latin typeface="Fira Sans Medium" panose="020B0603050000020004" pitchFamily="34" charset="0"/>
            </a:endParaRPr>
          </a:p>
          <a:p>
            <a:pPr algn="ctr">
              <a:lnSpc>
                <a:spcPct val="150000"/>
              </a:lnSpc>
              <a:spcBef>
                <a:spcPct val="0"/>
              </a:spcBef>
              <a:spcAft>
                <a:spcPts val="600"/>
              </a:spcAft>
            </a:pPr>
            <a:r>
              <a:rPr lang="en-US" sz="2800" dirty="0">
                <a:solidFill>
                  <a:schemeClr val="bg1"/>
                </a:solidFill>
                <a:latin typeface="Amasis MT Pro Medium" panose="02040604050005020304" pitchFamily="18" charset="0"/>
                <a:ea typeface="+mj-ea"/>
                <a:cs typeface="+mj-cs"/>
              </a:rPr>
              <a:t>DAB 501: </a:t>
            </a:r>
            <a:endParaRPr lang="en-US" sz="3200" dirty="0">
              <a:solidFill>
                <a:schemeClr val="bg1"/>
              </a:solidFill>
              <a:latin typeface="Amasis MT Pro Medium" panose="02040604050005020304" pitchFamily="18" charset="0"/>
              <a:ea typeface="+mj-ea"/>
              <a:cs typeface="+mj-cs"/>
            </a:endParaRPr>
          </a:p>
          <a:p>
            <a:pPr algn="ctr">
              <a:lnSpc>
                <a:spcPct val="150000"/>
              </a:lnSpc>
              <a:spcBef>
                <a:spcPct val="0"/>
              </a:spcBef>
              <a:spcAft>
                <a:spcPts val="600"/>
              </a:spcAft>
            </a:pPr>
            <a:r>
              <a:rPr lang="en-US" sz="3200" dirty="0">
                <a:solidFill>
                  <a:schemeClr val="bg1"/>
                </a:solidFill>
                <a:latin typeface="Amasis MT Pro Medium" panose="02040604050005020304" pitchFamily="18" charset="0"/>
                <a:ea typeface="+mj-ea"/>
                <a:cs typeface="+mj-cs"/>
              </a:rPr>
              <a:t>Basic Statistics and Exploratory Data Analysis</a:t>
            </a:r>
          </a:p>
          <a:p>
            <a:pPr algn="ctr">
              <a:lnSpc>
                <a:spcPct val="150000"/>
              </a:lnSpc>
              <a:spcBef>
                <a:spcPct val="0"/>
              </a:spcBef>
              <a:spcAft>
                <a:spcPts val="600"/>
              </a:spcAft>
            </a:pPr>
            <a:r>
              <a:rPr lang="en-US" sz="3200" dirty="0">
                <a:solidFill>
                  <a:schemeClr val="bg1"/>
                </a:solidFill>
                <a:latin typeface="Amasis MT Pro Medium" panose="02040604050005020304" pitchFamily="18" charset="0"/>
                <a:ea typeface="+mj-ea"/>
                <a:cs typeface="+mj-cs"/>
              </a:rPr>
              <a:t>Section: 004 </a:t>
            </a:r>
          </a:p>
          <a:p>
            <a:pPr algn="ctr">
              <a:lnSpc>
                <a:spcPct val="150000"/>
              </a:lnSpc>
              <a:spcBef>
                <a:spcPct val="0"/>
              </a:spcBef>
              <a:spcAft>
                <a:spcPts val="600"/>
              </a:spcAft>
            </a:pPr>
            <a:r>
              <a:rPr lang="en-US" sz="3200" dirty="0">
                <a:solidFill>
                  <a:schemeClr val="bg1"/>
                </a:solidFill>
                <a:latin typeface="Amasis MT Pro Medium" panose="02040604050005020304" pitchFamily="18" charset="0"/>
                <a:ea typeface="+mj-ea"/>
                <a:cs typeface="+mj-cs"/>
              </a:rPr>
              <a:t>Group: 10</a:t>
            </a:r>
            <a:endParaRPr lang="en-IN" sz="3200" dirty="0">
              <a:solidFill>
                <a:schemeClr val="bg1"/>
              </a:solidFill>
              <a:latin typeface="Fira Sans Medium" panose="020B0603050000020004" pitchFamily="34" charset="0"/>
            </a:endParaRPr>
          </a:p>
          <a:p>
            <a:r>
              <a:rPr lang="en-IN" sz="4800" dirty="0">
                <a:solidFill>
                  <a:schemeClr val="bg1"/>
                </a:solidFill>
                <a:latin typeface="Fira Sans Medium" panose="020B0603050000020004" pitchFamily="34" charset="0"/>
              </a:rPr>
              <a:t> </a:t>
            </a:r>
            <a:endParaRPr lang="en-IN" sz="4000" dirty="0">
              <a:solidFill>
                <a:schemeClr val="bg1"/>
              </a:solidFill>
              <a:latin typeface="Fira Sans Medium" panose="020B0603050000020004" pitchFamily="34" charset="0"/>
            </a:endParaRP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3" name="Picture 2" descr="A person wearing a red hoodie&#10;&#10;Description automatically generated with low confidence">
            <a:extLst>
              <a:ext uri="{FF2B5EF4-FFF2-40B4-BE49-F238E27FC236}">
                <a16:creationId xmlns:a16="http://schemas.microsoft.com/office/drawing/2014/main" id="{0A4ED82D-75F7-EDD4-49B3-22CF60CB4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240" y="193796"/>
            <a:ext cx="2137863" cy="2493420"/>
          </a:xfrm>
          <a:prstGeom prst="rect">
            <a:avLst/>
          </a:prstGeom>
        </p:spPr>
      </p:pic>
      <p:pic>
        <p:nvPicPr>
          <p:cNvPr id="6" name="Picture 5" descr="A person with dark hair&#10;&#10;Description automatically generated with low confidence">
            <a:extLst>
              <a:ext uri="{FF2B5EF4-FFF2-40B4-BE49-F238E27FC236}">
                <a16:creationId xmlns:a16="http://schemas.microsoft.com/office/drawing/2014/main" id="{3E6836A4-46A2-B282-919B-7243E2795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216" y="2026373"/>
            <a:ext cx="2297921" cy="2536626"/>
          </a:xfrm>
          <a:prstGeom prst="rect">
            <a:avLst/>
          </a:prstGeom>
        </p:spPr>
      </p:pic>
      <p:sp>
        <p:nvSpPr>
          <p:cNvPr id="7" name="TextBox 6">
            <a:extLst>
              <a:ext uri="{FF2B5EF4-FFF2-40B4-BE49-F238E27FC236}">
                <a16:creationId xmlns:a16="http://schemas.microsoft.com/office/drawing/2014/main" id="{72D869B4-8A17-4FEA-758E-94DE1BD353B0}"/>
              </a:ext>
            </a:extLst>
          </p:cNvPr>
          <p:cNvSpPr txBox="1"/>
          <p:nvPr/>
        </p:nvSpPr>
        <p:spPr>
          <a:xfrm>
            <a:off x="6462239" y="2942769"/>
            <a:ext cx="2579124" cy="646331"/>
          </a:xfrm>
          <a:prstGeom prst="rect">
            <a:avLst/>
          </a:prstGeom>
          <a:noFill/>
        </p:spPr>
        <p:txBody>
          <a:bodyPr wrap="square" rtlCol="0">
            <a:spAutoFit/>
          </a:bodyPr>
          <a:lstStyle/>
          <a:p>
            <a:r>
              <a:rPr lang="en-CA" b="1" dirty="0"/>
              <a:t>Divyajot Singh Mankan</a:t>
            </a:r>
            <a:r>
              <a:rPr lang="en-CA" dirty="0"/>
              <a:t>		</a:t>
            </a:r>
          </a:p>
        </p:txBody>
      </p:sp>
      <p:sp>
        <p:nvSpPr>
          <p:cNvPr id="8" name="TextBox 7">
            <a:extLst>
              <a:ext uri="{FF2B5EF4-FFF2-40B4-BE49-F238E27FC236}">
                <a16:creationId xmlns:a16="http://schemas.microsoft.com/office/drawing/2014/main" id="{25218CA6-5C4E-C563-7B37-2ABE6CC8681E}"/>
              </a:ext>
            </a:extLst>
          </p:cNvPr>
          <p:cNvSpPr txBox="1"/>
          <p:nvPr/>
        </p:nvSpPr>
        <p:spPr>
          <a:xfrm>
            <a:off x="9386596" y="4733166"/>
            <a:ext cx="2649894" cy="369332"/>
          </a:xfrm>
          <a:prstGeom prst="rect">
            <a:avLst/>
          </a:prstGeom>
          <a:noFill/>
        </p:spPr>
        <p:txBody>
          <a:bodyPr wrap="square" rtlCol="0">
            <a:spAutoFit/>
          </a:bodyPr>
          <a:lstStyle/>
          <a:p>
            <a:r>
              <a:rPr lang="en-CA" b="1" dirty="0"/>
              <a:t>Srilakshmi Gummadidala</a:t>
            </a:r>
          </a:p>
        </p:txBody>
      </p:sp>
      <p:pic>
        <p:nvPicPr>
          <p:cNvPr id="1026" name="Picture 2">
            <a:extLst>
              <a:ext uri="{FF2B5EF4-FFF2-40B4-BE49-F238E27FC236}">
                <a16:creationId xmlns:a16="http://schemas.microsoft.com/office/drawing/2014/main" id="{830B5394-7C5A-4620-BBBE-B8AACC7F9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499" y="3898018"/>
            <a:ext cx="2193131" cy="20091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CD7519-C1E3-1E02-58A8-8F93B413020F}"/>
              </a:ext>
            </a:extLst>
          </p:cNvPr>
          <p:cNvSpPr txBox="1"/>
          <p:nvPr/>
        </p:nvSpPr>
        <p:spPr>
          <a:xfrm>
            <a:off x="6426500" y="6036906"/>
            <a:ext cx="2316722" cy="369332"/>
          </a:xfrm>
          <a:prstGeom prst="rect">
            <a:avLst/>
          </a:prstGeom>
          <a:noFill/>
        </p:spPr>
        <p:txBody>
          <a:bodyPr wrap="square" rtlCol="0">
            <a:spAutoFit/>
          </a:bodyPr>
          <a:lstStyle/>
          <a:p>
            <a:r>
              <a:rPr lang="en-CA" b="1" dirty="0"/>
              <a:t>       Jibina Francis</a:t>
            </a:r>
          </a:p>
        </p:txBody>
      </p:sp>
      <p:sp>
        <p:nvSpPr>
          <p:cNvPr id="2" name="Graphic 11">
            <a:extLst>
              <a:ext uri="{FF2B5EF4-FFF2-40B4-BE49-F238E27FC236}">
                <a16:creationId xmlns:a16="http://schemas.microsoft.com/office/drawing/2014/main" id="{E3298E2D-95FA-7ECA-D739-D8FFF105C49B}"/>
              </a:ext>
            </a:extLst>
          </p:cNvPr>
          <p:cNvSpPr/>
          <p:nvPr/>
        </p:nvSpPr>
        <p:spPr>
          <a:xfrm>
            <a:off x="10463764" y="6036906"/>
            <a:ext cx="919382" cy="908652"/>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3644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597293" y="275962"/>
            <a:ext cx="7298793" cy="646331"/>
          </a:xfrm>
          <a:prstGeom prst="rect">
            <a:avLst/>
          </a:prstGeom>
          <a:noFill/>
        </p:spPr>
        <p:txBody>
          <a:bodyPr wrap="none" rtlCol="0">
            <a:spAutoFit/>
          </a:bodyPr>
          <a:lstStyle/>
          <a:p>
            <a:r>
              <a:rPr lang="en-IN" sz="3600" dirty="0">
                <a:latin typeface="Fira Sans Medium" panose="020B0603050000020004" pitchFamily="34" charset="0"/>
              </a:rPr>
              <a:t>ASSUMPTION OF LINEARITY CHECK</a:t>
            </a: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CD7CB9AC-78F1-C8D3-AE64-63F831C80F09}"/>
              </a:ext>
            </a:extLst>
          </p:cNvPr>
          <p:cNvSpPr txBox="1"/>
          <p:nvPr/>
        </p:nvSpPr>
        <p:spPr>
          <a:xfrm>
            <a:off x="279918" y="1819469"/>
            <a:ext cx="4435241" cy="313932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plot shows a strong linear relationship between the actual price and discounted price values. </a:t>
            </a:r>
          </a:p>
          <a:p>
            <a:endParaRPr lang="en-US" dirty="0"/>
          </a:p>
          <a:p>
            <a:pPr marL="285750" indent="-285750">
              <a:buFont typeface="Arial" panose="020B0604020202020204" pitchFamily="34" charset="0"/>
              <a:buChar char="•"/>
            </a:pPr>
            <a:r>
              <a:rPr lang="en-US" dirty="0"/>
              <a:t>The points are clustered close to the diagonal line, suggesting that the model is a good fit for the data and can make accurate predictions of the product price values.</a:t>
            </a:r>
            <a:endParaRPr lang="en-CA" dirty="0"/>
          </a:p>
        </p:txBody>
      </p:sp>
      <p:sp>
        <p:nvSpPr>
          <p:cNvPr id="24" name="Graphic 4">
            <a:extLst>
              <a:ext uri="{FF2B5EF4-FFF2-40B4-BE49-F238E27FC236}">
                <a16:creationId xmlns:a16="http://schemas.microsoft.com/office/drawing/2014/main" id="{84D7CF1F-C9A3-18D1-3A4D-9F10B37129ED}"/>
              </a:ext>
            </a:extLst>
          </p:cNvPr>
          <p:cNvSpPr/>
          <p:nvPr/>
        </p:nvSpPr>
        <p:spPr>
          <a:xfrm rot="2476041">
            <a:off x="134852" y="1040870"/>
            <a:ext cx="657863" cy="116160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26" name="Graphic 4">
            <a:extLst>
              <a:ext uri="{FF2B5EF4-FFF2-40B4-BE49-F238E27FC236}">
                <a16:creationId xmlns:a16="http://schemas.microsoft.com/office/drawing/2014/main" id="{8609388C-8B6F-82C6-CC56-2FE1CD8F63FB}"/>
              </a:ext>
            </a:extLst>
          </p:cNvPr>
          <p:cNvSpPr/>
          <p:nvPr/>
        </p:nvSpPr>
        <p:spPr>
          <a:xfrm rot="16994191" flipH="1">
            <a:off x="591675" y="992466"/>
            <a:ext cx="657864" cy="116160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3DD1648F-D498-075F-AC97-FD3A58420DBE}"/>
              </a:ext>
            </a:extLst>
          </p:cNvPr>
          <p:cNvPicPr>
            <a:picLocks noChangeAspect="1"/>
          </p:cNvPicPr>
          <p:nvPr/>
        </p:nvPicPr>
        <p:blipFill>
          <a:blip r:embed="rId2"/>
          <a:stretch>
            <a:fillRect/>
          </a:stretch>
        </p:blipFill>
        <p:spPr>
          <a:xfrm>
            <a:off x="4715159" y="1745754"/>
            <a:ext cx="7011008" cy="4092295"/>
          </a:xfrm>
          <a:prstGeom prst="rect">
            <a:avLst/>
          </a:prstGeom>
        </p:spPr>
      </p:pic>
    </p:spTree>
    <p:extLst>
      <p:ext uri="{BB962C8B-B14F-4D97-AF65-F5344CB8AC3E}">
        <p14:creationId xmlns:p14="http://schemas.microsoft.com/office/powerpoint/2010/main" val="300998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597293" y="275962"/>
            <a:ext cx="9592691" cy="646331"/>
          </a:xfrm>
          <a:prstGeom prst="rect">
            <a:avLst/>
          </a:prstGeom>
          <a:noFill/>
        </p:spPr>
        <p:txBody>
          <a:bodyPr wrap="none" rtlCol="0">
            <a:spAutoFit/>
          </a:bodyPr>
          <a:lstStyle/>
          <a:p>
            <a:r>
              <a:rPr lang="en-IN" sz="3600" dirty="0">
                <a:latin typeface="Fira Sans Medium" panose="020B0603050000020004" pitchFamily="34" charset="0"/>
              </a:rPr>
              <a:t>ASSUMPTION OF </a:t>
            </a:r>
            <a:r>
              <a:rPr lang="en-US" sz="3600" dirty="0">
                <a:latin typeface="Fira Sans Medium" panose="020B0603050000020004" pitchFamily="34" charset="0"/>
              </a:rPr>
              <a:t>NEARLY NORMAL RESIDUALS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EEE0421C-B90C-8D85-4D0C-ABEE1DF0E1DB}"/>
              </a:ext>
            </a:extLst>
          </p:cNvPr>
          <p:cNvPicPr>
            <a:picLocks noChangeAspect="1"/>
          </p:cNvPicPr>
          <p:nvPr/>
        </p:nvPicPr>
        <p:blipFill>
          <a:blip r:embed="rId2"/>
          <a:stretch>
            <a:fillRect/>
          </a:stretch>
        </p:blipFill>
        <p:spPr>
          <a:xfrm>
            <a:off x="184357" y="1040280"/>
            <a:ext cx="5599553" cy="3333945"/>
          </a:xfrm>
          <a:prstGeom prst="rect">
            <a:avLst/>
          </a:prstGeom>
        </p:spPr>
      </p:pic>
      <p:pic>
        <p:nvPicPr>
          <p:cNvPr id="6" name="Picture 5">
            <a:extLst>
              <a:ext uri="{FF2B5EF4-FFF2-40B4-BE49-F238E27FC236}">
                <a16:creationId xmlns:a16="http://schemas.microsoft.com/office/drawing/2014/main" id="{16008EFE-897F-BC3B-866C-0A1043C1F74F}"/>
              </a:ext>
            </a:extLst>
          </p:cNvPr>
          <p:cNvPicPr>
            <a:picLocks noChangeAspect="1"/>
          </p:cNvPicPr>
          <p:nvPr/>
        </p:nvPicPr>
        <p:blipFill>
          <a:blip r:embed="rId3"/>
          <a:stretch>
            <a:fillRect/>
          </a:stretch>
        </p:blipFill>
        <p:spPr>
          <a:xfrm>
            <a:off x="6296041" y="2167193"/>
            <a:ext cx="5860883" cy="3544096"/>
          </a:xfrm>
          <a:prstGeom prst="rect">
            <a:avLst/>
          </a:prstGeom>
        </p:spPr>
      </p:pic>
      <p:sp>
        <p:nvSpPr>
          <p:cNvPr id="7" name="TextBox 6">
            <a:extLst>
              <a:ext uri="{FF2B5EF4-FFF2-40B4-BE49-F238E27FC236}">
                <a16:creationId xmlns:a16="http://schemas.microsoft.com/office/drawing/2014/main" id="{C7AF609D-47B8-2D7F-B1A9-0297D254BE1C}"/>
              </a:ext>
            </a:extLst>
          </p:cNvPr>
          <p:cNvSpPr txBox="1"/>
          <p:nvPr/>
        </p:nvSpPr>
        <p:spPr>
          <a:xfrm>
            <a:off x="344129" y="4591666"/>
            <a:ext cx="575187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assumption of nearly normal residuals does not appear to be fully met before removing outliers with clear left skewness, with a longer tail towards the negative side of the x-axis and higher peak residuals.</a:t>
            </a:r>
            <a:endParaRPr lang="en-CA" dirty="0"/>
          </a:p>
        </p:txBody>
      </p:sp>
      <p:sp>
        <p:nvSpPr>
          <p:cNvPr id="9" name="TextBox 8">
            <a:extLst>
              <a:ext uri="{FF2B5EF4-FFF2-40B4-BE49-F238E27FC236}">
                <a16:creationId xmlns:a16="http://schemas.microsoft.com/office/drawing/2014/main" id="{979114A1-B17B-354D-09FD-B38EC3147C83}"/>
              </a:ext>
            </a:extLst>
          </p:cNvPr>
          <p:cNvSpPr txBox="1"/>
          <p:nvPr/>
        </p:nvSpPr>
        <p:spPr>
          <a:xfrm>
            <a:off x="6408092" y="1175669"/>
            <a:ext cx="51263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model has a much better fit after outliers' removal and the assumption of constant variability is more likely to be met..</a:t>
            </a:r>
            <a:endParaRPr lang="en-CA" dirty="0"/>
          </a:p>
        </p:txBody>
      </p:sp>
    </p:spTree>
    <p:extLst>
      <p:ext uri="{BB962C8B-B14F-4D97-AF65-F5344CB8AC3E}">
        <p14:creationId xmlns:p14="http://schemas.microsoft.com/office/powerpoint/2010/main" val="358372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597293" y="275962"/>
            <a:ext cx="8547533" cy="646331"/>
          </a:xfrm>
          <a:prstGeom prst="rect">
            <a:avLst/>
          </a:prstGeom>
          <a:noFill/>
        </p:spPr>
        <p:txBody>
          <a:bodyPr wrap="none" rtlCol="0">
            <a:spAutoFit/>
          </a:bodyPr>
          <a:lstStyle/>
          <a:p>
            <a:r>
              <a:rPr lang="en-IN" sz="3600" dirty="0">
                <a:latin typeface="Fira Sans Medium" panose="020B0603050000020004" pitchFamily="34" charset="0"/>
              </a:rPr>
              <a:t>ASSUMPTION OF CONSTANT VARIABILITY</a:t>
            </a: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CD7CB9AC-78F1-C8D3-AE64-63F831C80F09}"/>
              </a:ext>
            </a:extLst>
          </p:cNvPr>
          <p:cNvSpPr txBox="1"/>
          <p:nvPr/>
        </p:nvSpPr>
        <p:spPr>
          <a:xfrm>
            <a:off x="943896" y="1927123"/>
            <a:ext cx="3516817"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points are randomly scattered around zero with no clear pattern.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we can conclude that the assumption of constant variability is roughly met in our model.</a:t>
            </a:r>
          </a:p>
        </p:txBody>
      </p:sp>
      <p:pic>
        <p:nvPicPr>
          <p:cNvPr id="4" name="Picture 3">
            <a:extLst>
              <a:ext uri="{FF2B5EF4-FFF2-40B4-BE49-F238E27FC236}">
                <a16:creationId xmlns:a16="http://schemas.microsoft.com/office/drawing/2014/main" id="{1327F586-36AC-E22B-0E86-7C36134FB649}"/>
              </a:ext>
            </a:extLst>
          </p:cNvPr>
          <p:cNvPicPr>
            <a:picLocks noChangeAspect="1"/>
          </p:cNvPicPr>
          <p:nvPr/>
        </p:nvPicPr>
        <p:blipFill>
          <a:blip r:embed="rId2"/>
          <a:stretch>
            <a:fillRect/>
          </a:stretch>
        </p:blipFill>
        <p:spPr>
          <a:xfrm>
            <a:off x="5129694" y="1475815"/>
            <a:ext cx="6782388" cy="4092295"/>
          </a:xfrm>
          <a:prstGeom prst="rect">
            <a:avLst/>
          </a:prstGeom>
        </p:spPr>
      </p:pic>
    </p:spTree>
    <p:extLst>
      <p:ext uri="{BB962C8B-B14F-4D97-AF65-F5344CB8AC3E}">
        <p14:creationId xmlns:p14="http://schemas.microsoft.com/office/powerpoint/2010/main" val="2485576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D8400E-70E7-43AF-BEB5-BAE886A5D6A9}"/>
              </a:ext>
            </a:extLst>
          </p:cNvPr>
          <p:cNvSpPr txBox="1"/>
          <p:nvPr/>
        </p:nvSpPr>
        <p:spPr>
          <a:xfrm>
            <a:off x="584593" y="277994"/>
            <a:ext cx="3501280" cy="769441"/>
          </a:xfrm>
          <a:prstGeom prst="rect">
            <a:avLst/>
          </a:prstGeom>
          <a:noFill/>
        </p:spPr>
        <p:txBody>
          <a:bodyPr wrap="none" rtlCol="0">
            <a:spAutoFit/>
          </a:bodyPr>
          <a:lstStyle/>
          <a:p>
            <a:r>
              <a:rPr lang="en-IN" sz="4400">
                <a:latin typeface="Fira Sans Medium" panose="020B0603050000020004" pitchFamily="34" charset="0"/>
              </a:rPr>
              <a:t>CONCLUSION</a:t>
            </a:r>
            <a:endParaRPr lang="en-IN" sz="3600" dirty="0">
              <a:latin typeface="Fira Sans Medium" panose="020B0603050000020004" pitchFamily="34" charset="0"/>
            </a:endParaRPr>
          </a:p>
        </p:txBody>
      </p:sp>
      <p:sp>
        <p:nvSpPr>
          <p:cNvPr id="5" name="TextBox 4">
            <a:extLst>
              <a:ext uri="{FF2B5EF4-FFF2-40B4-BE49-F238E27FC236}">
                <a16:creationId xmlns:a16="http://schemas.microsoft.com/office/drawing/2014/main" id="{DB18400E-2868-4C8B-BA34-65DACE70956D}"/>
              </a:ext>
            </a:extLst>
          </p:cNvPr>
          <p:cNvSpPr txBox="1"/>
          <p:nvPr/>
        </p:nvSpPr>
        <p:spPr>
          <a:xfrm>
            <a:off x="511276" y="875069"/>
            <a:ext cx="9628529" cy="4619854"/>
          </a:xfrm>
          <a:prstGeom prst="rect">
            <a:avLst/>
          </a:prstGeom>
          <a:noFill/>
        </p:spPr>
        <p:txBody>
          <a:bodyPr wrap="square" rtlCol="0">
            <a:spAutoFit/>
          </a:bodyPr>
          <a:lstStyle/>
          <a:p>
            <a:pPr algn="just">
              <a:lnSpc>
                <a:spcPct val="150000"/>
              </a:lnSpc>
            </a:pPr>
            <a:endParaRPr lang="en-US" dirty="0"/>
          </a:p>
          <a:p>
            <a:pPr marL="285750" indent="-285750" algn="just">
              <a:lnSpc>
                <a:spcPct val="150000"/>
              </a:lnSpc>
              <a:buFont typeface="Arial" panose="020B0604020202020204" pitchFamily="34" charset="0"/>
              <a:buChar char="•"/>
            </a:pPr>
            <a:r>
              <a:rPr lang="en-US" dirty="0"/>
              <a:t>Based on the analysis and model diagnostics, we can conclude that the linear regression model is a good fit for the given data. </a:t>
            </a:r>
          </a:p>
          <a:p>
            <a:pPr marL="285750" indent="-285750" algn="just">
              <a:lnSpc>
                <a:spcPct val="150000"/>
              </a:lnSpc>
              <a:buFont typeface="Arial" panose="020B0604020202020204" pitchFamily="34" charset="0"/>
              <a:buChar char="•"/>
            </a:pPr>
            <a:r>
              <a:rPr lang="en-US" dirty="0"/>
              <a:t>The model has a high adjusted R-squared value of 0.9371, which means that the model explains </a:t>
            </a:r>
            <a:r>
              <a:rPr lang="en-US" b="1" dirty="0"/>
              <a:t>93.71%</a:t>
            </a:r>
            <a:r>
              <a:rPr lang="en-US" dirty="0"/>
              <a:t> of the variability in the response variable.</a:t>
            </a:r>
          </a:p>
          <a:p>
            <a:pPr marL="285750" indent="-285750" algn="just">
              <a:lnSpc>
                <a:spcPct val="150000"/>
              </a:lnSpc>
              <a:buFont typeface="Arial" panose="020B0604020202020204" pitchFamily="34" charset="0"/>
              <a:buChar char="•"/>
            </a:pPr>
            <a:r>
              <a:rPr lang="en-US" dirty="0"/>
              <a:t>The </a:t>
            </a:r>
            <a:r>
              <a:rPr lang="en-US" b="1" dirty="0"/>
              <a:t>assumption of linearity </a:t>
            </a:r>
            <a:r>
              <a:rPr lang="en-US" dirty="0"/>
              <a:t>has been met as seen in the scatter plot of actual vs. predicted values. The </a:t>
            </a:r>
            <a:r>
              <a:rPr lang="en-US" b="1" dirty="0"/>
              <a:t>assumption of constant variability</a:t>
            </a:r>
            <a:r>
              <a:rPr lang="en-US" dirty="0"/>
              <a:t> has been met as seen in the plot of residuals vs. fitted values. </a:t>
            </a:r>
          </a:p>
          <a:p>
            <a:pPr marL="285750" indent="-285750" algn="just">
              <a:lnSpc>
                <a:spcPct val="150000"/>
              </a:lnSpc>
              <a:buFont typeface="Arial" panose="020B0604020202020204" pitchFamily="34" charset="0"/>
              <a:buChar char="•"/>
            </a:pPr>
            <a:r>
              <a:rPr lang="en-US" dirty="0"/>
              <a:t>After removing extreme outliers from the data, the residual plots showed a slight improvement in the </a:t>
            </a:r>
            <a:r>
              <a:rPr lang="en-US" b="1" dirty="0"/>
              <a:t>normality assumption of residuals</a:t>
            </a:r>
            <a:r>
              <a:rPr lang="en-US" dirty="0"/>
              <a:t>. </a:t>
            </a:r>
          </a:p>
          <a:p>
            <a:pPr marL="285750" indent="-285750" algn="just">
              <a:lnSpc>
                <a:spcPct val="150000"/>
              </a:lnSpc>
              <a:buFont typeface="Arial" panose="020B0604020202020204" pitchFamily="34" charset="0"/>
              <a:buChar char="•"/>
            </a:pPr>
            <a:r>
              <a:rPr lang="en-US" b="1" dirty="0"/>
              <a:t>Overall, the model seems to provide a good fit for the data</a:t>
            </a:r>
            <a:r>
              <a:rPr lang="en-US" dirty="0"/>
              <a:t>. </a:t>
            </a:r>
            <a:endParaRPr lang="en-IN" dirty="0"/>
          </a:p>
        </p:txBody>
      </p:sp>
      <p:grpSp>
        <p:nvGrpSpPr>
          <p:cNvPr id="37" name="Group 36">
            <a:extLst>
              <a:ext uri="{FF2B5EF4-FFF2-40B4-BE49-F238E27FC236}">
                <a16:creationId xmlns:a16="http://schemas.microsoft.com/office/drawing/2014/main" id="{D740B985-4251-6CAB-6EB7-72B0E4DF895A}"/>
              </a:ext>
            </a:extLst>
          </p:cNvPr>
          <p:cNvGrpSpPr/>
          <p:nvPr/>
        </p:nvGrpSpPr>
        <p:grpSpPr>
          <a:xfrm rot="12147091">
            <a:off x="9984199" y="4970880"/>
            <a:ext cx="2210578" cy="2419013"/>
            <a:chOff x="-447720" y="-856723"/>
            <a:chExt cx="2210578" cy="2419013"/>
          </a:xfrm>
        </p:grpSpPr>
        <p:sp>
          <p:nvSpPr>
            <p:cNvPr id="41" name="Graphic 4">
              <a:extLst>
                <a:ext uri="{FF2B5EF4-FFF2-40B4-BE49-F238E27FC236}">
                  <a16:creationId xmlns:a16="http://schemas.microsoft.com/office/drawing/2014/main" id="{86210C7E-8101-B592-AC7B-7A841246E9E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2" name="Graphic 4">
              <a:extLst>
                <a:ext uri="{FF2B5EF4-FFF2-40B4-BE49-F238E27FC236}">
                  <a16:creationId xmlns:a16="http://schemas.microsoft.com/office/drawing/2014/main" id="{FC5F1058-B02A-BDA9-CD47-C7C4BE0C2BC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43" name="Graphic 11">
            <a:extLst>
              <a:ext uri="{FF2B5EF4-FFF2-40B4-BE49-F238E27FC236}">
                <a16:creationId xmlns:a16="http://schemas.microsoft.com/office/drawing/2014/main" id="{D0770C92-76CB-D571-D547-02F094C559BA}"/>
              </a:ext>
            </a:extLst>
          </p:cNvPr>
          <p:cNvSpPr/>
          <p:nvPr/>
        </p:nvSpPr>
        <p:spPr>
          <a:xfrm rot="7707741">
            <a:off x="11532317" y="5158199"/>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20406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D8400E-70E7-43AF-BEB5-BAE886A5D6A9}"/>
              </a:ext>
            </a:extLst>
          </p:cNvPr>
          <p:cNvSpPr txBox="1"/>
          <p:nvPr/>
        </p:nvSpPr>
        <p:spPr>
          <a:xfrm>
            <a:off x="584593" y="277994"/>
            <a:ext cx="5344733" cy="769441"/>
          </a:xfrm>
          <a:prstGeom prst="rect">
            <a:avLst/>
          </a:prstGeom>
          <a:noFill/>
        </p:spPr>
        <p:txBody>
          <a:bodyPr wrap="none" rtlCol="0">
            <a:spAutoFit/>
          </a:bodyPr>
          <a:lstStyle/>
          <a:p>
            <a:r>
              <a:rPr lang="en-IN" sz="4400" dirty="0">
                <a:latin typeface="Fira Sans Medium" panose="020B0603050000020004" pitchFamily="34" charset="0"/>
              </a:rPr>
              <a:t>RECOMMENDATIONS</a:t>
            </a:r>
            <a:endParaRPr lang="en-IN" sz="3600" dirty="0">
              <a:latin typeface="Fira Sans Medium" panose="020B0603050000020004" pitchFamily="34" charset="0"/>
            </a:endParaRPr>
          </a:p>
        </p:txBody>
      </p:sp>
      <p:sp>
        <p:nvSpPr>
          <p:cNvPr id="5" name="TextBox 4">
            <a:extLst>
              <a:ext uri="{FF2B5EF4-FFF2-40B4-BE49-F238E27FC236}">
                <a16:creationId xmlns:a16="http://schemas.microsoft.com/office/drawing/2014/main" id="{DB18400E-2868-4C8B-BA34-65DACE70956D}"/>
              </a:ext>
            </a:extLst>
          </p:cNvPr>
          <p:cNvSpPr txBox="1"/>
          <p:nvPr/>
        </p:nvSpPr>
        <p:spPr>
          <a:xfrm>
            <a:off x="511276" y="1205056"/>
            <a:ext cx="10885317" cy="4619854"/>
          </a:xfrm>
          <a:prstGeom prst="rect">
            <a:avLst/>
          </a:prstGeom>
          <a:noFill/>
        </p:spPr>
        <p:txBody>
          <a:bodyPr wrap="square" rtlCol="0">
            <a:spAutoFit/>
          </a:bodyPr>
          <a:lstStyle/>
          <a:p>
            <a:pPr algn="just">
              <a:lnSpc>
                <a:spcPct val="150000"/>
              </a:lnSpc>
            </a:pPr>
            <a:endParaRPr lang="en-US" dirty="0"/>
          </a:p>
          <a:p>
            <a:pPr marL="285750" indent="-285750" algn="just">
              <a:lnSpc>
                <a:spcPct val="150000"/>
              </a:lnSpc>
              <a:buFont typeface="Arial" panose="020B0604020202020204" pitchFamily="34" charset="0"/>
              <a:buChar char="•"/>
            </a:pPr>
            <a:r>
              <a:rPr lang="en-US" dirty="0"/>
              <a:t>Analyze the correlation between actual and discounted prices to develop an effective pricing strategy that maximizes profits.</a:t>
            </a:r>
          </a:p>
          <a:p>
            <a:pPr marL="285750" indent="-285750" algn="just">
              <a:lnSpc>
                <a:spcPct val="150000"/>
              </a:lnSpc>
              <a:buFont typeface="Arial" panose="020B0604020202020204" pitchFamily="34" charset="0"/>
              <a:buChar char="•"/>
            </a:pPr>
            <a:r>
              <a:rPr lang="en-US" dirty="0"/>
              <a:t>Monitor the sales performance of each product category to identify trends and make data-driven decisions on inventory management and promotion strategies.</a:t>
            </a:r>
          </a:p>
          <a:p>
            <a:pPr marL="285750" indent="-285750" algn="just">
              <a:lnSpc>
                <a:spcPct val="150000"/>
              </a:lnSpc>
              <a:buFont typeface="Arial" panose="020B0604020202020204" pitchFamily="34" charset="0"/>
              <a:buChar char="•"/>
            </a:pPr>
            <a:r>
              <a:rPr lang="en-US" dirty="0"/>
              <a:t>Continuously collect and analyze customer feedback to improve product quality and customer satisfaction.</a:t>
            </a:r>
          </a:p>
          <a:p>
            <a:pPr marL="285750" indent="-285750" algn="just">
              <a:lnSpc>
                <a:spcPct val="150000"/>
              </a:lnSpc>
              <a:buFont typeface="Arial" panose="020B0604020202020204" pitchFamily="34" charset="0"/>
              <a:buChar char="•"/>
            </a:pPr>
            <a:r>
              <a:rPr lang="en-US" dirty="0"/>
              <a:t>It is also recommended that Amazon regularly analyze their sales data to identify popular categories and adjust their pricing and discounts accordingly. </a:t>
            </a:r>
          </a:p>
          <a:p>
            <a:pPr marL="285750" indent="-285750" algn="just">
              <a:lnSpc>
                <a:spcPct val="150000"/>
              </a:lnSpc>
              <a:buFont typeface="Arial" panose="020B0604020202020204" pitchFamily="34" charset="0"/>
              <a:buChar char="•"/>
            </a:pPr>
            <a:r>
              <a:rPr lang="en-US" dirty="0"/>
              <a:t>Additionally, monitoring the variability of discounted prices within each category can help identify areas where more targeted pricing strategies could be implemented to maximize profits while maintaining customer satisfaction.</a:t>
            </a:r>
            <a:endParaRPr lang="en-IN" dirty="0"/>
          </a:p>
        </p:txBody>
      </p:sp>
      <p:grpSp>
        <p:nvGrpSpPr>
          <p:cNvPr id="37" name="Group 36">
            <a:extLst>
              <a:ext uri="{FF2B5EF4-FFF2-40B4-BE49-F238E27FC236}">
                <a16:creationId xmlns:a16="http://schemas.microsoft.com/office/drawing/2014/main" id="{D740B985-4251-6CAB-6EB7-72B0E4DF895A}"/>
              </a:ext>
            </a:extLst>
          </p:cNvPr>
          <p:cNvGrpSpPr/>
          <p:nvPr/>
        </p:nvGrpSpPr>
        <p:grpSpPr>
          <a:xfrm rot="12147091">
            <a:off x="9984199" y="4970880"/>
            <a:ext cx="2210578" cy="2419013"/>
            <a:chOff x="-447720" y="-856723"/>
            <a:chExt cx="2210578" cy="2419013"/>
          </a:xfrm>
        </p:grpSpPr>
        <p:sp>
          <p:nvSpPr>
            <p:cNvPr id="41" name="Graphic 4">
              <a:extLst>
                <a:ext uri="{FF2B5EF4-FFF2-40B4-BE49-F238E27FC236}">
                  <a16:creationId xmlns:a16="http://schemas.microsoft.com/office/drawing/2014/main" id="{86210C7E-8101-B592-AC7B-7A841246E9E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2" name="Graphic 4">
              <a:extLst>
                <a:ext uri="{FF2B5EF4-FFF2-40B4-BE49-F238E27FC236}">
                  <a16:creationId xmlns:a16="http://schemas.microsoft.com/office/drawing/2014/main" id="{FC5F1058-B02A-BDA9-CD47-C7C4BE0C2BC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43" name="Graphic 11">
            <a:extLst>
              <a:ext uri="{FF2B5EF4-FFF2-40B4-BE49-F238E27FC236}">
                <a16:creationId xmlns:a16="http://schemas.microsoft.com/office/drawing/2014/main" id="{D0770C92-76CB-D571-D547-02F094C559BA}"/>
              </a:ext>
            </a:extLst>
          </p:cNvPr>
          <p:cNvSpPr/>
          <p:nvPr/>
        </p:nvSpPr>
        <p:spPr>
          <a:xfrm rot="7707741">
            <a:off x="11532317" y="5158199"/>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690781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88490" y="298726"/>
            <a:ext cx="9727378" cy="769441"/>
          </a:xfrm>
          <a:prstGeom prst="rect">
            <a:avLst/>
          </a:prstGeom>
          <a:noFill/>
        </p:spPr>
        <p:txBody>
          <a:bodyPr wrap="square" rtlCol="0">
            <a:spAutoFit/>
          </a:bodyPr>
          <a:lstStyle/>
          <a:p>
            <a:r>
              <a:rPr lang="en-US" sz="4400" dirty="0">
                <a:latin typeface="Fira Sans Medium" panose="020B0603050000020004" pitchFamily="34" charset="0"/>
                <a:ea typeface="Inter" panose="02000503000000020004" pitchFamily="50" charset="0"/>
                <a:cs typeface="Inter" panose="02000503000000020004" pitchFamily="50" charset="0"/>
              </a:rPr>
              <a:t>     References</a:t>
            </a:r>
            <a:endParaRPr lang="en-GB" sz="4400" dirty="0">
              <a:latin typeface="Fira Sans Medium" panose="020B0603050000020004" pitchFamily="34" charset="0"/>
              <a:ea typeface="Inter" panose="02000503000000020004" pitchFamily="50" charset="0"/>
              <a:cs typeface="Inter" panose="02000503000000020004" pitchFamily="50" charset="0"/>
            </a:endParaRPr>
          </a:p>
        </p:txBody>
      </p:sp>
      <p:sp>
        <p:nvSpPr>
          <p:cNvPr id="2" name="TextBox 1">
            <a:extLst>
              <a:ext uri="{FF2B5EF4-FFF2-40B4-BE49-F238E27FC236}">
                <a16:creationId xmlns:a16="http://schemas.microsoft.com/office/drawing/2014/main" id="{12FF40BB-CA7D-03FC-BAF1-D83F247E1BD4}"/>
              </a:ext>
            </a:extLst>
          </p:cNvPr>
          <p:cNvSpPr txBox="1"/>
          <p:nvPr/>
        </p:nvSpPr>
        <p:spPr>
          <a:xfrm>
            <a:off x="678426" y="1288026"/>
            <a:ext cx="10677832" cy="2031325"/>
          </a:xfrm>
          <a:prstGeom prst="rect">
            <a:avLst/>
          </a:prstGeom>
          <a:noFill/>
        </p:spPr>
        <p:txBody>
          <a:bodyPr wrap="square" rtlCol="0">
            <a:spAutoFit/>
          </a:bodyPr>
          <a:lstStyle/>
          <a:p>
            <a:pPr marL="342900" indent="-342900">
              <a:buAutoNum type="arabicPeriod"/>
            </a:pPr>
            <a:r>
              <a:rPr lang="en-US" dirty="0">
                <a:hlinkClick r:id="rId3">
                  <a:extLst>
                    <a:ext uri="{A12FA001-AC4F-418D-AE19-62706E023703}">
                      <ahyp:hlinkClr xmlns:ahyp="http://schemas.microsoft.com/office/drawing/2018/hyperlinkcolor" val="tx"/>
                    </a:ext>
                  </a:extLst>
                </a:hlinkClick>
              </a:rPr>
              <a:t>Cheat sheet for </a:t>
            </a:r>
            <a:r>
              <a:rPr lang="en-US" dirty="0" err="1">
                <a:hlinkClick r:id="rId3">
                  <a:extLst>
                    <a:ext uri="{A12FA001-AC4F-418D-AE19-62706E023703}">
                      <ahyp:hlinkClr xmlns:ahyp="http://schemas.microsoft.com/office/drawing/2018/hyperlinkcolor" val="tx"/>
                    </a:ext>
                  </a:extLst>
                </a:hlinkClick>
              </a:rPr>
              <a:t>ggplot</a:t>
            </a:r>
            <a:r>
              <a:rPr lang="en-US" dirty="0">
                <a:hlinkClick r:id="rId3">
                  <a:extLst>
                    <a:ext uri="{A12FA001-AC4F-418D-AE19-62706E023703}">
                      <ahyp:hlinkClr xmlns:ahyp="http://schemas.microsoft.com/office/drawing/2018/hyperlinkcolor" val="tx"/>
                    </a:ext>
                  </a:extLst>
                </a:hlinkClick>
              </a:rPr>
              <a:t> -  </a:t>
            </a:r>
            <a:r>
              <a:rPr lang="en-US" dirty="0">
                <a:hlinkClick r:id="rId3"/>
              </a:rPr>
              <a:t>https://www.maths.usyd.edu.au/u/UG/SM/STAT3022/r/current/Misc/data-visualization-2.1.pdf</a:t>
            </a:r>
            <a:r>
              <a:rPr lang="en-US" dirty="0"/>
              <a:t>.</a:t>
            </a:r>
          </a:p>
          <a:p>
            <a:pPr marL="342900" indent="-342900">
              <a:buAutoNum type="arabicPeriod"/>
            </a:pPr>
            <a:endParaRPr lang="en-US" dirty="0"/>
          </a:p>
          <a:p>
            <a:pPr marL="342900" indent="-342900">
              <a:buAutoNum type="arabicPeriod"/>
            </a:pPr>
            <a:r>
              <a:rPr lang="en-US" dirty="0"/>
              <a:t>Class Lectures/Labs and Data camp courses for selection criteria used for </a:t>
            </a:r>
            <a:r>
              <a:rPr lang="en-US" dirty="0" err="1"/>
              <a:t>ploting</a:t>
            </a:r>
            <a:r>
              <a:rPr lang="en-US" dirty="0"/>
              <a:t> and for better visualization.</a:t>
            </a:r>
          </a:p>
          <a:p>
            <a:pPr marL="342900" indent="-342900">
              <a:buAutoNum type="arabicPeriod"/>
            </a:pPr>
            <a:endParaRPr lang="en-US" dirty="0"/>
          </a:p>
          <a:p>
            <a:pPr marL="342900" indent="-342900">
              <a:buAutoNum type="arabicPeriod"/>
            </a:pPr>
            <a:r>
              <a:rPr lang="en-US" dirty="0"/>
              <a:t>You searched for amazon template - </a:t>
            </a:r>
            <a:r>
              <a:rPr lang="en-US" dirty="0" err="1"/>
              <a:t>SlideChef</a:t>
            </a:r>
            <a:r>
              <a:rPr lang="en-US" dirty="0"/>
              <a:t>. (n.d.). </a:t>
            </a:r>
            <a:r>
              <a:rPr lang="en-US" dirty="0" err="1"/>
              <a:t>SlideChef</a:t>
            </a:r>
            <a:r>
              <a:rPr lang="en-US" dirty="0"/>
              <a:t>. -https://slidechef.net/?s=</a:t>
            </a:r>
            <a:r>
              <a:rPr lang="en-US" dirty="0" err="1"/>
              <a:t>amazon+template</a:t>
            </a:r>
            <a:r>
              <a:rPr lang="en-US" dirty="0"/>
              <a:t>.</a:t>
            </a:r>
            <a:endParaRPr lang="en-CA" dirty="0"/>
          </a:p>
          <a:p>
            <a:pPr marL="342900" indent="-342900">
              <a:buAutoNum type="arabicPeriod"/>
            </a:pPr>
            <a:endParaRPr lang="en-CA" dirty="0"/>
          </a:p>
        </p:txBody>
      </p:sp>
      <p:grpSp>
        <p:nvGrpSpPr>
          <p:cNvPr id="3" name="Group 2">
            <a:extLst>
              <a:ext uri="{FF2B5EF4-FFF2-40B4-BE49-F238E27FC236}">
                <a16:creationId xmlns:a16="http://schemas.microsoft.com/office/drawing/2014/main" id="{522926A6-4A6A-FD67-DDD3-ABEABDE4071C}"/>
              </a:ext>
            </a:extLst>
          </p:cNvPr>
          <p:cNvGrpSpPr/>
          <p:nvPr/>
        </p:nvGrpSpPr>
        <p:grpSpPr>
          <a:xfrm rot="11434811">
            <a:off x="10048162" y="5091136"/>
            <a:ext cx="2210578" cy="2419013"/>
            <a:chOff x="-447720" y="-856723"/>
            <a:chExt cx="2210578" cy="2419013"/>
          </a:xfrm>
        </p:grpSpPr>
        <p:sp>
          <p:nvSpPr>
            <p:cNvPr id="5" name="Graphic 4">
              <a:extLst>
                <a:ext uri="{FF2B5EF4-FFF2-40B4-BE49-F238E27FC236}">
                  <a16:creationId xmlns:a16="http://schemas.microsoft.com/office/drawing/2014/main" id="{C5DE0C41-229D-D72E-975B-E95C3F379A1B}"/>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8" name="Graphic 4">
              <a:extLst>
                <a:ext uri="{FF2B5EF4-FFF2-40B4-BE49-F238E27FC236}">
                  <a16:creationId xmlns:a16="http://schemas.microsoft.com/office/drawing/2014/main" id="{739F1864-690B-3752-04A6-0328AAB5DDAB}"/>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9" name="Graphic 11">
            <a:extLst>
              <a:ext uri="{FF2B5EF4-FFF2-40B4-BE49-F238E27FC236}">
                <a16:creationId xmlns:a16="http://schemas.microsoft.com/office/drawing/2014/main" id="{16159D75-A825-9BFA-7C8E-55DD4D768426}"/>
              </a:ext>
            </a:extLst>
          </p:cNvPr>
          <p:cNvSpPr/>
          <p:nvPr/>
        </p:nvSpPr>
        <p:spPr>
          <a:xfrm rot="7707741">
            <a:off x="11532317" y="5158199"/>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943172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3449616" y="2767280"/>
            <a:ext cx="5311069" cy="1323439"/>
          </a:xfrm>
          <a:prstGeom prst="rect">
            <a:avLst/>
          </a:prstGeom>
          <a:noFill/>
        </p:spPr>
        <p:txBody>
          <a:bodyPr wrap="none" rtlCol="0">
            <a:spAutoFit/>
          </a:bodyPr>
          <a:lstStyle/>
          <a:p>
            <a:pPr algn="ctr"/>
            <a:r>
              <a:rPr lang="en-IN" sz="8000" dirty="0">
                <a:latin typeface="Fira Sans Medium" panose="020B0603050000020004" pitchFamily="34" charset="0"/>
              </a:rPr>
              <a:t>Thank You!</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1031216"/>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9E23BB68-C055-911A-728B-2EA6EDAF7DDF}"/>
              </a:ext>
            </a:extLst>
          </p:cNvPr>
          <p:cNvSpPr txBox="1"/>
          <p:nvPr/>
        </p:nvSpPr>
        <p:spPr>
          <a:xfrm>
            <a:off x="2799184" y="578498"/>
            <a:ext cx="6876661" cy="1323439"/>
          </a:xfrm>
          <a:prstGeom prst="rect">
            <a:avLst/>
          </a:prstGeom>
          <a:noFill/>
        </p:spPr>
        <p:txBody>
          <a:bodyPr wrap="square" rtlCol="0">
            <a:spAutoFit/>
          </a:bodyPr>
          <a:lstStyle/>
          <a:p>
            <a:endParaRPr lang="en-CA" sz="4000" dirty="0">
              <a:solidFill>
                <a:schemeClr val="bg1"/>
              </a:solidFill>
            </a:endParaRPr>
          </a:p>
          <a:p>
            <a:r>
              <a:rPr lang="en-CA" sz="4000" dirty="0">
                <a:solidFill>
                  <a:schemeClr val="bg1"/>
                </a:solidFill>
              </a:rPr>
              <a:t>BACKGROUND /  MOTIVATION</a:t>
            </a:r>
          </a:p>
        </p:txBody>
      </p:sp>
      <p:sp>
        <p:nvSpPr>
          <p:cNvPr id="3" name="TextBox 2">
            <a:extLst>
              <a:ext uri="{FF2B5EF4-FFF2-40B4-BE49-F238E27FC236}">
                <a16:creationId xmlns:a16="http://schemas.microsoft.com/office/drawing/2014/main" id="{9B4D8590-90FB-3D32-9327-52F9534C0798}"/>
              </a:ext>
            </a:extLst>
          </p:cNvPr>
          <p:cNvSpPr txBox="1"/>
          <p:nvPr/>
        </p:nvSpPr>
        <p:spPr>
          <a:xfrm>
            <a:off x="1184988" y="2857500"/>
            <a:ext cx="10282333" cy="344709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Amazon, one of the world's largest online retailers, has had a significant impact on our daily lives.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Amazon's vast selection of products and its fast delivery options have made shopping more convenient and efficient for many people.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With this dataset, we can gain insights into the sales trends of various products on Amazon over time. By analyzing the data, we can identify which categories of products are the most popular, what factors influence customer ratings and reviews, and how product prices have changed over time, which would help Amazon to improve their products and services.</a:t>
            </a:r>
            <a:endParaRPr lang="en-CA" sz="2000" dirty="0"/>
          </a:p>
        </p:txBody>
      </p:sp>
    </p:spTree>
    <p:extLst>
      <p:ext uri="{BB962C8B-B14F-4D97-AF65-F5344CB8AC3E}">
        <p14:creationId xmlns:p14="http://schemas.microsoft.com/office/powerpoint/2010/main" val="4618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1031216"/>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9E23BB68-C055-911A-728B-2EA6EDAF7DDF}"/>
              </a:ext>
            </a:extLst>
          </p:cNvPr>
          <p:cNvSpPr txBox="1"/>
          <p:nvPr/>
        </p:nvSpPr>
        <p:spPr>
          <a:xfrm>
            <a:off x="2799184" y="578498"/>
            <a:ext cx="6876661" cy="1323439"/>
          </a:xfrm>
          <a:prstGeom prst="rect">
            <a:avLst/>
          </a:prstGeom>
          <a:noFill/>
        </p:spPr>
        <p:txBody>
          <a:bodyPr wrap="square" rtlCol="0">
            <a:spAutoFit/>
          </a:bodyPr>
          <a:lstStyle/>
          <a:p>
            <a:endParaRPr lang="en-CA" sz="4000" dirty="0">
              <a:solidFill>
                <a:schemeClr val="bg1"/>
              </a:solidFill>
            </a:endParaRPr>
          </a:p>
          <a:p>
            <a:r>
              <a:rPr lang="en-CA" sz="4000" dirty="0">
                <a:solidFill>
                  <a:schemeClr val="bg1"/>
                </a:solidFill>
              </a:rPr>
              <a:t>         PROBLEM STATEMENT</a:t>
            </a:r>
          </a:p>
        </p:txBody>
      </p:sp>
      <p:sp>
        <p:nvSpPr>
          <p:cNvPr id="3" name="TextBox 2">
            <a:extLst>
              <a:ext uri="{FF2B5EF4-FFF2-40B4-BE49-F238E27FC236}">
                <a16:creationId xmlns:a16="http://schemas.microsoft.com/office/drawing/2014/main" id="{9B4D8590-90FB-3D32-9327-52F9534C0798}"/>
              </a:ext>
            </a:extLst>
          </p:cNvPr>
          <p:cNvSpPr txBox="1"/>
          <p:nvPr/>
        </p:nvSpPr>
        <p:spPr>
          <a:xfrm>
            <a:off x="1184988" y="2857500"/>
            <a:ext cx="9834465" cy="252376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Amazon E-commerce platform need a better insight into sales trends of various products sold and customer behavior or market conditions.</a:t>
            </a:r>
          </a:p>
          <a:p>
            <a:endParaRPr lang="en-US" sz="2000" dirty="0"/>
          </a:p>
          <a:p>
            <a:pPr marL="285750" indent="-285750">
              <a:buFont typeface="Arial" panose="020B0604020202020204" pitchFamily="34" charset="0"/>
              <a:buChar char="•"/>
            </a:pPr>
            <a:r>
              <a:rPr lang="en-US" sz="2000" dirty="0"/>
              <a:t>Exploring the relationships between product attributes and their impact on sales, as well as identifying top-performing products and their characteristics, will Identify factors that contribute to the success of these products by optimizing its sales strategy and drive overall revenue growth.</a:t>
            </a:r>
          </a:p>
        </p:txBody>
      </p:sp>
    </p:spTree>
    <p:extLst>
      <p:ext uri="{BB962C8B-B14F-4D97-AF65-F5344CB8AC3E}">
        <p14:creationId xmlns:p14="http://schemas.microsoft.com/office/powerpoint/2010/main" val="268960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1031216"/>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9E23BB68-C055-911A-728B-2EA6EDAF7DDF}"/>
              </a:ext>
            </a:extLst>
          </p:cNvPr>
          <p:cNvSpPr txBox="1"/>
          <p:nvPr/>
        </p:nvSpPr>
        <p:spPr>
          <a:xfrm>
            <a:off x="2799184" y="578498"/>
            <a:ext cx="6876661" cy="1323439"/>
          </a:xfrm>
          <a:prstGeom prst="rect">
            <a:avLst/>
          </a:prstGeom>
          <a:noFill/>
        </p:spPr>
        <p:txBody>
          <a:bodyPr wrap="square" rtlCol="0">
            <a:spAutoFit/>
          </a:bodyPr>
          <a:lstStyle/>
          <a:p>
            <a:endParaRPr lang="en-CA" sz="4000" dirty="0">
              <a:solidFill>
                <a:schemeClr val="bg1"/>
              </a:solidFill>
            </a:endParaRPr>
          </a:p>
          <a:p>
            <a:r>
              <a:rPr lang="en-CA" sz="4000" dirty="0">
                <a:solidFill>
                  <a:schemeClr val="bg1"/>
                </a:solidFill>
              </a:rPr>
              <a:t>         PROBLEM PROPOSAL</a:t>
            </a:r>
          </a:p>
        </p:txBody>
      </p:sp>
      <p:sp>
        <p:nvSpPr>
          <p:cNvPr id="3" name="TextBox 2">
            <a:extLst>
              <a:ext uri="{FF2B5EF4-FFF2-40B4-BE49-F238E27FC236}">
                <a16:creationId xmlns:a16="http://schemas.microsoft.com/office/drawing/2014/main" id="{9B4D8590-90FB-3D32-9327-52F9534C0798}"/>
              </a:ext>
            </a:extLst>
          </p:cNvPr>
          <p:cNvSpPr txBox="1"/>
          <p:nvPr/>
        </p:nvSpPr>
        <p:spPr>
          <a:xfrm>
            <a:off x="1184988" y="2857500"/>
            <a:ext cx="9834465" cy="252376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Our project team will create a predictive analytics model to examine the Amazon sales trends on various products sold on their platform to gain knowledge on their overall forecast sales performance.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team will aim to provide actionable insights that could help Amazon drive revenue growth and offer a better shopping experience to its customers by optimizing their sales strategy.</a:t>
            </a:r>
          </a:p>
        </p:txBody>
      </p:sp>
    </p:spTree>
    <p:extLst>
      <p:ext uri="{BB962C8B-B14F-4D97-AF65-F5344CB8AC3E}">
        <p14:creationId xmlns:p14="http://schemas.microsoft.com/office/powerpoint/2010/main" val="127562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2">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4">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26">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28"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Rectangle: Rounded Corners 4">
            <a:extLst>
              <a:ext uri="{FF2B5EF4-FFF2-40B4-BE49-F238E27FC236}">
                <a16:creationId xmlns:a16="http://schemas.microsoft.com/office/drawing/2014/main" id="{7530D8D3-3A57-4631-8427-8B7115FAEE7A}"/>
              </a:ext>
            </a:extLst>
          </p:cNvPr>
          <p:cNvSpPr/>
          <p:nvPr/>
        </p:nvSpPr>
        <p:spPr>
          <a:xfrm rot="2700000">
            <a:off x="6535981" y="1304082"/>
            <a:ext cx="210473" cy="88604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7824265" y="4278850"/>
            <a:ext cx="210473" cy="886041"/>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4CD0DDA-5D2C-4EC9-9C5B-51BAF7200AFA}"/>
              </a:ext>
            </a:extLst>
          </p:cNvPr>
          <p:cNvSpPr/>
          <p:nvPr/>
        </p:nvSpPr>
        <p:spPr>
          <a:xfrm rot="20655536">
            <a:off x="6425563" y="1949637"/>
            <a:ext cx="2562624" cy="2347673"/>
          </a:xfrm>
          <a:prstGeom prst="roundRect">
            <a:avLst>
              <a:gd name="adj" fmla="val 19231"/>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39496">
              <a:spcAft>
                <a:spcPts val="600"/>
              </a:spcAft>
            </a:pPr>
            <a:r>
              <a:rPr lang="en-IN" sz="1888" kern="1200" dirty="0">
                <a:solidFill>
                  <a:schemeClr val="lt1"/>
                </a:solidFill>
                <a:latin typeface="Fira Sans Medium" panose="020B0603050000020004" pitchFamily="34" charset="0"/>
                <a:ea typeface="+mn-ea"/>
                <a:cs typeface="+mn-cs"/>
              </a:rPr>
              <a:t>ANALYSIS QUESTIONS ??</a:t>
            </a:r>
            <a:endParaRPr lang="en-IN" sz="3200" dirty="0"/>
          </a:p>
        </p:txBody>
      </p:sp>
      <p:sp>
        <p:nvSpPr>
          <p:cNvPr id="8" name="TextBox 7">
            <a:extLst>
              <a:ext uri="{FF2B5EF4-FFF2-40B4-BE49-F238E27FC236}">
                <a16:creationId xmlns:a16="http://schemas.microsoft.com/office/drawing/2014/main" id="{B0DAC882-EE8C-41E4-8ACB-AFC718BC0E0B}"/>
              </a:ext>
            </a:extLst>
          </p:cNvPr>
          <p:cNvSpPr txBox="1"/>
          <p:nvPr/>
        </p:nvSpPr>
        <p:spPr>
          <a:xfrm>
            <a:off x="4600392" y="4726237"/>
            <a:ext cx="1338068" cy="766620"/>
          </a:xfrm>
          <a:prstGeom prst="rect">
            <a:avLst/>
          </a:prstGeom>
          <a:noFill/>
        </p:spPr>
        <p:txBody>
          <a:bodyPr wrap="square" rtlCol="0">
            <a:spAutoFit/>
          </a:bodyPr>
          <a:lstStyle/>
          <a:p>
            <a:pPr algn="ctr" defTabSz="539496">
              <a:lnSpc>
                <a:spcPct val="120000"/>
              </a:lnSpc>
              <a:spcAft>
                <a:spcPts val="600"/>
              </a:spcAft>
            </a:pPr>
            <a:r>
              <a:rPr lang="en-IN" sz="1888" kern="1200" dirty="0">
                <a:solidFill>
                  <a:schemeClr val="bg1"/>
                </a:solidFill>
                <a:latin typeface="Fira Sans Medium" panose="020B0603050000020004" pitchFamily="34" charset="0"/>
                <a:ea typeface="+mn-ea"/>
                <a:cs typeface="+mn-cs"/>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4865976" y="5033790"/>
            <a:ext cx="806899" cy="233205"/>
          </a:xfrm>
          <a:prstGeom prst="rect">
            <a:avLst/>
          </a:prstGeom>
          <a:noFill/>
        </p:spPr>
        <p:txBody>
          <a:bodyPr wrap="square" rtlCol="0">
            <a:spAutoFit/>
          </a:bodyPr>
          <a:lstStyle/>
          <a:p>
            <a:pPr algn="ctr" defTabSz="539496">
              <a:lnSpc>
                <a:spcPct val="120000"/>
              </a:lnSpc>
              <a:spcAft>
                <a:spcPts val="600"/>
              </a:spcAft>
            </a:pPr>
            <a:r>
              <a:rPr lang="en-IN" sz="826" kern="1200">
                <a:solidFill>
                  <a:schemeClr val="bg1"/>
                </a:solidFill>
                <a:latin typeface="Roboto" panose="02000000000000000000" pitchFamily="2" charset="0"/>
                <a:ea typeface="Roboto" panose="02000000000000000000" pitchFamily="2" charset="0"/>
                <a:cs typeface="Roboto" panose="02000000000000000000" pitchFamily="2" charset="0"/>
              </a:rPr>
              <a:t>Founder</a:t>
            </a:r>
            <a:endParaRPr lang="en-IN" sz="14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256512" y="2924477"/>
            <a:ext cx="3470221" cy="419217"/>
          </a:xfrm>
          <a:prstGeom prst="rect">
            <a:avLst/>
          </a:prstGeom>
          <a:noFill/>
        </p:spPr>
        <p:txBody>
          <a:bodyPr wrap="square" rtlCol="0">
            <a:spAutoFit/>
          </a:bodyPr>
          <a:lstStyle/>
          <a:p>
            <a:pPr defTabSz="539496">
              <a:spcAft>
                <a:spcPts val="600"/>
              </a:spcAft>
            </a:pPr>
            <a:r>
              <a:rPr lang="en-IN" sz="2124" kern="1200">
                <a:solidFill>
                  <a:schemeClr val="tx1"/>
                </a:solidFill>
                <a:latin typeface="Fira Sans Medium" panose="020B0603050000020004" pitchFamily="34" charset="0"/>
                <a:ea typeface="+mn-ea"/>
                <a:cs typeface="+mn-cs"/>
              </a:rPr>
              <a:t> </a:t>
            </a:r>
            <a:endParaRPr lang="en-IN" sz="3600">
              <a:latin typeface="Fira Sans Medium" panose="020B0603050000020004" pitchFamily="34"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748868" y="1317739"/>
            <a:ext cx="742391" cy="131086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927702" y="909903"/>
            <a:ext cx="742391" cy="131086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aphicFrame>
        <p:nvGraphicFramePr>
          <p:cNvPr id="35" name="TextBox 12">
            <a:extLst>
              <a:ext uri="{FF2B5EF4-FFF2-40B4-BE49-F238E27FC236}">
                <a16:creationId xmlns:a16="http://schemas.microsoft.com/office/drawing/2014/main" id="{684833D2-DBA7-331F-5686-A366454E920A}"/>
              </a:ext>
            </a:extLst>
          </p:cNvPr>
          <p:cNvGraphicFramePr/>
          <p:nvPr>
            <p:extLst>
              <p:ext uri="{D42A27DB-BD31-4B8C-83A1-F6EECF244321}">
                <p14:modId xmlns:p14="http://schemas.microsoft.com/office/powerpoint/2010/main" val="1522539107"/>
              </p:ext>
            </p:extLst>
          </p:nvPr>
        </p:nvGraphicFramePr>
        <p:xfrm>
          <a:off x="1681315" y="2137990"/>
          <a:ext cx="4257145" cy="4262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553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0137570" y="3123464"/>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0668899" y="3777224"/>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A2D790AD-8617-40AE-A240-0F2F2CF406C8}"/>
              </a:ext>
            </a:extLst>
          </p:cNvPr>
          <p:cNvSpPr txBox="1"/>
          <p:nvPr/>
        </p:nvSpPr>
        <p:spPr>
          <a:xfrm>
            <a:off x="849086" y="1144760"/>
            <a:ext cx="5589036" cy="646331"/>
          </a:xfrm>
          <a:prstGeom prst="rect">
            <a:avLst/>
          </a:prstGeom>
          <a:noFill/>
        </p:spPr>
        <p:txBody>
          <a:bodyPr wrap="square" rtlCol="0">
            <a:spAutoFit/>
          </a:bodyPr>
          <a:lstStyle/>
          <a:p>
            <a:r>
              <a:rPr lang="en-IN" sz="3600" dirty="0">
                <a:latin typeface="Fira Sans Medium" panose="020B0603050000020004" pitchFamily="34" charset="0"/>
              </a:rPr>
              <a:t> </a:t>
            </a:r>
            <a:r>
              <a:rPr lang="en-IN" sz="3200" dirty="0">
                <a:latin typeface="Fira Sans Medium" panose="020B0603050000020004" pitchFamily="34" charset="0"/>
              </a:rPr>
              <a:t>DATASET DESCRIPTION</a:t>
            </a: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aphicFrame>
        <p:nvGraphicFramePr>
          <p:cNvPr id="36" name="TextBox 12">
            <a:extLst>
              <a:ext uri="{FF2B5EF4-FFF2-40B4-BE49-F238E27FC236}">
                <a16:creationId xmlns:a16="http://schemas.microsoft.com/office/drawing/2014/main" id="{C3CD05A9-1D42-6955-8634-15A833C45C89}"/>
              </a:ext>
            </a:extLst>
          </p:cNvPr>
          <p:cNvGraphicFramePr/>
          <p:nvPr>
            <p:extLst>
              <p:ext uri="{D42A27DB-BD31-4B8C-83A1-F6EECF244321}">
                <p14:modId xmlns:p14="http://schemas.microsoft.com/office/powerpoint/2010/main" val="1286466711"/>
              </p:ext>
            </p:extLst>
          </p:nvPr>
        </p:nvGraphicFramePr>
        <p:xfrm>
          <a:off x="606488" y="1791091"/>
          <a:ext cx="8173830" cy="3876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981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azon Posted a Job Ad That Truly Disturbed Many (and Should). Here&amp;#39;s the  Background | Inc.com">
            <a:extLst>
              <a:ext uri="{FF2B5EF4-FFF2-40B4-BE49-F238E27FC236}">
                <a16:creationId xmlns:a16="http://schemas.microsoft.com/office/drawing/2014/main" id="{547D69B7-D413-40E5-B3B6-25C7F9DCD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5" r="12441"/>
          <a:stretch/>
        </p:blipFill>
        <p:spPr bwMode="auto">
          <a:xfrm>
            <a:off x="1524000" y="6002"/>
            <a:ext cx="9143080" cy="6845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69A93E-C5C8-4598-BD7F-461551FCB00B}"/>
              </a:ext>
            </a:extLst>
          </p:cNvPr>
          <p:cNvSpPr/>
          <p:nvPr/>
        </p:nvSpPr>
        <p:spPr>
          <a:xfrm>
            <a:off x="1524000" y="-108298"/>
            <a:ext cx="9144000" cy="6845999"/>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5" name="Rectangle 4">
            <a:extLst>
              <a:ext uri="{FF2B5EF4-FFF2-40B4-BE49-F238E27FC236}">
                <a16:creationId xmlns:a16="http://schemas.microsoft.com/office/drawing/2014/main" id="{447A4647-69D8-4E42-8616-D6A71287A664}"/>
              </a:ext>
            </a:extLst>
          </p:cNvPr>
          <p:cNvSpPr/>
          <p:nvPr/>
        </p:nvSpPr>
        <p:spPr>
          <a:xfrm>
            <a:off x="1524000" y="1278295"/>
            <a:ext cx="9144000" cy="4338734"/>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6" name="Rectangle 5">
            <a:extLst>
              <a:ext uri="{FF2B5EF4-FFF2-40B4-BE49-F238E27FC236}">
                <a16:creationId xmlns:a16="http://schemas.microsoft.com/office/drawing/2014/main" id="{E99D68B6-946B-4E12-8E07-2F00409E7078}"/>
              </a:ext>
            </a:extLst>
          </p:cNvPr>
          <p:cNvSpPr/>
          <p:nvPr/>
        </p:nvSpPr>
        <p:spPr>
          <a:xfrm>
            <a:off x="1524000" y="1"/>
            <a:ext cx="9144000" cy="18424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grpSp>
        <p:nvGrpSpPr>
          <p:cNvPr id="2" name="Group 1">
            <a:extLst>
              <a:ext uri="{FF2B5EF4-FFF2-40B4-BE49-F238E27FC236}">
                <a16:creationId xmlns:a16="http://schemas.microsoft.com/office/drawing/2014/main" id="{ED5221D2-7F56-4B62-9409-C286FBC885E9}"/>
              </a:ext>
            </a:extLst>
          </p:cNvPr>
          <p:cNvGrpSpPr/>
          <p:nvPr/>
        </p:nvGrpSpPr>
        <p:grpSpPr>
          <a:xfrm>
            <a:off x="1524000" y="6451300"/>
            <a:ext cx="9144000" cy="406701"/>
            <a:chOff x="0" y="5594049"/>
            <a:chExt cx="9144000" cy="406701"/>
          </a:xfrm>
        </p:grpSpPr>
        <p:sp>
          <p:nvSpPr>
            <p:cNvPr id="10" name="Rectangle 9">
              <a:extLst>
                <a:ext uri="{FF2B5EF4-FFF2-40B4-BE49-F238E27FC236}">
                  <a16:creationId xmlns:a16="http://schemas.microsoft.com/office/drawing/2014/main" id="{5D18CF78-3322-495F-96AC-C9406A3750FD}"/>
                </a:ext>
              </a:extLst>
            </p:cNvPr>
            <p:cNvSpPr/>
            <p:nvPr/>
          </p:nvSpPr>
          <p:spPr>
            <a:xfrm>
              <a:off x="0" y="5816505"/>
              <a:ext cx="9144000" cy="18424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grpSp>
          <p:nvGrpSpPr>
            <p:cNvPr id="11" name="Group 10">
              <a:extLst>
                <a:ext uri="{FF2B5EF4-FFF2-40B4-BE49-F238E27FC236}">
                  <a16:creationId xmlns:a16="http://schemas.microsoft.com/office/drawing/2014/main" id="{77E79AD9-A536-4557-9176-1517E8002B80}"/>
                </a:ext>
              </a:extLst>
            </p:cNvPr>
            <p:cNvGrpSpPr/>
            <p:nvPr/>
          </p:nvGrpSpPr>
          <p:grpSpPr>
            <a:xfrm>
              <a:off x="461" y="5594049"/>
              <a:ext cx="9143080" cy="184666"/>
              <a:chOff x="1227" y="5984626"/>
              <a:chExt cx="12190773" cy="246220"/>
            </a:xfrm>
          </p:grpSpPr>
          <p:sp>
            <p:nvSpPr>
              <p:cNvPr id="12" name="TextBox 11">
                <a:extLst>
                  <a:ext uri="{FF2B5EF4-FFF2-40B4-BE49-F238E27FC236}">
                    <a16:creationId xmlns:a16="http://schemas.microsoft.com/office/drawing/2014/main" id="{491AB927-2C22-453C-82DB-D7DB15A2D9C8}"/>
                  </a:ext>
                </a:extLst>
              </p:cNvPr>
              <p:cNvSpPr txBox="1"/>
              <p:nvPr/>
            </p:nvSpPr>
            <p:spPr>
              <a:xfrm>
                <a:off x="1227" y="5984626"/>
                <a:ext cx="12190773" cy="246220"/>
              </a:xfrm>
              <a:prstGeom prst="rect">
                <a:avLst/>
              </a:prstGeom>
              <a:noFill/>
            </p:spPr>
            <p:txBody>
              <a:bodyPr wrap="square" rtlCol="0">
                <a:spAutoFit/>
              </a:bodyPr>
              <a:lstStyle/>
              <a:p>
                <a:pPr algn="ctr" defTabSz="685800"/>
                <a:r>
                  <a:rPr lang="en-GB" sz="600" dirty="0">
                    <a:solidFill>
                      <a:prstClr val="white"/>
                    </a:solidFill>
                    <a:latin typeface="Slack-Lato"/>
                  </a:rPr>
                  <a:t>All images are copyright to their respective owners and are protected under international copyright laws and are protected under international copyright laws. Without prior written permission it is not permitted to copy, download, or reproduce these images in any way whatsoever</a:t>
                </a:r>
                <a:endParaRPr lang="en-IN" sz="600" dirty="0">
                  <a:solidFill>
                    <a:prstClr val="white"/>
                  </a:solidFill>
                  <a:latin typeface="Calibri" panose="020F0502020204030204"/>
                </a:endParaRPr>
              </a:p>
            </p:txBody>
          </p:sp>
          <p:sp>
            <p:nvSpPr>
              <p:cNvPr id="13" name="Star: 5 Points 12">
                <a:extLst>
                  <a:ext uri="{FF2B5EF4-FFF2-40B4-BE49-F238E27FC236}">
                    <a16:creationId xmlns:a16="http://schemas.microsoft.com/office/drawing/2014/main" id="{2C5FE9D9-6C41-4819-80B5-60235ED56F70}"/>
                  </a:ext>
                </a:extLst>
              </p:cNvPr>
              <p:cNvSpPr/>
              <p:nvPr/>
            </p:nvSpPr>
            <p:spPr>
              <a:xfrm>
                <a:off x="100766" y="6025045"/>
                <a:ext cx="119904" cy="11990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N" sz="1350">
                  <a:solidFill>
                    <a:prstClr val="white"/>
                  </a:solidFill>
                  <a:latin typeface="Calibri" panose="020F0502020204030204"/>
                </a:endParaRPr>
              </a:p>
            </p:txBody>
          </p:sp>
        </p:grpSp>
      </p:grpSp>
      <p:sp>
        <p:nvSpPr>
          <p:cNvPr id="3" name="TextBox 2">
            <a:extLst>
              <a:ext uri="{FF2B5EF4-FFF2-40B4-BE49-F238E27FC236}">
                <a16:creationId xmlns:a16="http://schemas.microsoft.com/office/drawing/2014/main" id="{F30446EE-805C-4D8D-89D2-3EC7D4F64034}"/>
              </a:ext>
            </a:extLst>
          </p:cNvPr>
          <p:cNvSpPr txBox="1"/>
          <p:nvPr/>
        </p:nvSpPr>
        <p:spPr>
          <a:xfrm>
            <a:off x="3592286" y="419878"/>
            <a:ext cx="5150498" cy="707886"/>
          </a:xfrm>
          <a:prstGeom prst="rect">
            <a:avLst/>
          </a:prstGeom>
          <a:noFill/>
        </p:spPr>
        <p:txBody>
          <a:bodyPr wrap="square" rtlCol="0">
            <a:spAutoFit/>
          </a:bodyPr>
          <a:lstStyle/>
          <a:p>
            <a:r>
              <a:rPr kumimoji="0" lang="en-CA" sz="4000" b="1" i="0" u="none" strike="noStrike" kern="1200" cap="none" spc="0" normalizeH="0" baseline="0" noProof="0" dirty="0">
                <a:ln>
                  <a:noFill/>
                </a:ln>
                <a:solidFill>
                  <a:prstClr val="white"/>
                </a:solidFill>
                <a:effectLst/>
                <a:uLnTx/>
                <a:uFillTx/>
                <a:latin typeface="Calibri" panose="020F0502020204030204"/>
                <a:ea typeface="+mn-ea"/>
                <a:cs typeface="+mn-cs"/>
              </a:rPr>
              <a:t>VARIABLES / FEATURES</a:t>
            </a:r>
            <a:endParaRPr lang="en-CA" dirty="0"/>
          </a:p>
        </p:txBody>
      </p:sp>
      <p:graphicFrame>
        <p:nvGraphicFramePr>
          <p:cNvPr id="1042" name="TextBox 6">
            <a:extLst>
              <a:ext uri="{FF2B5EF4-FFF2-40B4-BE49-F238E27FC236}">
                <a16:creationId xmlns:a16="http://schemas.microsoft.com/office/drawing/2014/main" id="{1375D744-82CD-52A0-4F1D-B89C26D3B72F}"/>
              </a:ext>
            </a:extLst>
          </p:cNvPr>
          <p:cNvGraphicFramePr/>
          <p:nvPr>
            <p:extLst>
              <p:ext uri="{D42A27DB-BD31-4B8C-83A1-F6EECF244321}">
                <p14:modId xmlns:p14="http://schemas.microsoft.com/office/powerpoint/2010/main" val="1334640423"/>
              </p:ext>
            </p:extLst>
          </p:nvPr>
        </p:nvGraphicFramePr>
        <p:xfrm>
          <a:off x="1523080" y="1278295"/>
          <a:ext cx="9143080" cy="4338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00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2755386" y="2611185"/>
            <a:ext cx="6699526" cy="1629333"/>
            <a:chOff x="2755386" y="2544510"/>
            <a:chExt cx="6699526"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2755386" y="2544510"/>
              <a:ext cx="6699526" cy="830997"/>
            </a:xfrm>
            <a:prstGeom prst="rect">
              <a:avLst/>
            </a:prstGeom>
            <a:noFill/>
          </p:spPr>
          <p:txBody>
            <a:bodyPr wrap="none" rtlCol="0">
              <a:spAutoFit/>
            </a:bodyPr>
            <a:lstStyle/>
            <a:p>
              <a:pPr algn="ctr"/>
              <a:r>
                <a:rPr lang="en-CA" sz="4800" b="1" i="0" dirty="0">
                  <a:solidFill>
                    <a:srgbClr val="374151"/>
                  </a:solidFill>
                  <a:effectLst/>
                  <a:latin typeface="Söhne"/>
                </a:rPr>
                <a:t>Exploratory Data Analysis</a:t>
              </a:r>
              <a:endParaRPr lang="en-IN" sz="4800" b="1"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5"/>
              <a:ext cx="2162175" cy="403668"/>
              <a:chOff x="3184693" y="3692320"/>
              <a:chExt cx="4123771" cy="928895"/>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6"/>
                <a:ext cx="3760826"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298240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1548</Words>
  <Application>Microsoft Office PowerPoint</Application>
  <PresentationFormat>Widescreen</PresentationFormat>
  <Paragraphs>164</Paragraphs>
  <Slides>26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Roboto</vt:lpstr>
      <vt:lpstr>Calibri</vt:lpstr>
      <vt:lpstr>Arial</vt:lpstr>
      <vt:lpstr>Calibri Light</vt:lpstr>
      <vt:lpstr>Amasis MT Pro Medium</vt:lpstr>
      <vt:lpstr>Slack-Lato</vt:lpstr>
      <vt:lpstr>Fira Sans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Srilakshmi Gummadidala</cp:lastModifiedBy>
  <cp:revision>199</cp:revision>
  <dcterms:created xsi:type="dcterms:W3CDTF">2021-11-17T09:33:18Z</dcterms:created>
  <dcterms:modified xsi:type="dcterms:W3CDTF">2023-04-24T02:08:29Z</dcterms:modified>
</cp:coreProperties>
</file>